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2"/>
  </p:notesMasterIdLst>
  <p:sldIdLst>
    <p:sldId id="323" r:id="rId2"/>
    <p:sldId id="257" r:id="rId3"/>
    <p:sldId id="269" r:id="rId4"/>
    <p:sldId id="270" r:id="rId5"/>
    <p:sldId id="325" r:id="rId6"/>
    <p:sldId id="277" r:id="rId7"/>
    <p:sldId id="289" r:id="rId8"/>
    <p:sldId id="320" r:id="rId9"/>
    <p:sldId id="267" r:id="rId10"/>
    <p:sldId id="272" r:id="rId11"/>
    <p:sldId id="273" r:id="rId12"/>
    <p:sldId id="274" r:id="rId13"/>
    <p:sldId id="278" r:id="rId14"/>
    <p:sldId id="266" r:id="rId15"/>
    <p:sldId id="305" r:id="rId16"/>
    <p:sldId id="319" r:id="rId17"/>
    <p:sldId id="324" r:id="rId18"/>
    <p:sldId id="321" r:id="rId19"/>
    <p:sldId id="322" r:id="rId20"/>
    <p:sldId id="290" r:id="rId21"/>
  </p:sldIdLst>
  <p:sldSz cx="21599525" cy="16200438"/>
  <p:notesSz cx="6858000" cy="9144000"/>
  <p:defaultTextStyle>
    <a:defPPr>
      <a:defRPr lang="en-US"/>
    </a:defPPr>
    <a:lvl1pPr marL="0" algn="l" defTabSz="404936" rtl="0" eaLnBrk="1" latinLnBrk="0" hangingPunct="1">
      <a:defRPr sz="1594" kern="1200">
        <a:solidFill>
          <a:schemeClr val="tx1"/>
        </a:solidFill>
        <a:latin typeface="+mn-lt"/>
        <a:ea typeface="+mn-ea"/>
        <a:cs typeface="+mn-cs"/>
      </a:defRPr>
    </a:lvl1pPr>
    <a:lvl2pPr marL="404936" algn="l" defTabSz="404936" rtl="0" eaLnBrk="1" latinLnBrk="0" hangingPunct="1">
      <a:defRPr sz="1594" kern="1200">
        <a:solidFill>
          <a:schemeClr val="tx1"/>
        </a:solidFill>
        <a:latin typeface="+mn-lt"/>
        <a:ea typeface="+mn-ea"/>
        <a:cs typeface="+mn-cs"/>
      </a:defRPr>
    </a:lvl2pPr>
    <a:lvl3pPr marL="809871" algn="l" defTabSz="404936" rtl="0" eaLnBrk="1" latinLnBrk="0" hangingPunct="1">
      <a:defRPr sz="1594" kern="1200">
        <a:solidFill>
          <a:schemeClr val="tx1"/>
        </a:solidFill>
        <a:latin typeface="+mn-lt"/>
        <a:ea typeface="+mn-ea"/>
        <a:cs typeface="+mn-cs"/>
      </a:defRPr>
    </a:lvl3pPr>
    <a:lvl4pPr marL="1214807" algn="l" defTabSz="404936" rtl="0" eaLnBrk="1" latinLnBrk="0" hangingPunct="1">
      <a:defRPr sz="1594" kern="1200">
        <a:solidFill>
          <a:schemeClr val="tx1"/>
        </a:solidFill>
        <a:latin typeface="+mn-lt"/>
        <a:ea typeface="+mn-ea"/>
        <a:cs typeface="+mn-cs"/>
      </a:defRPr>
    </a:lvl4pPr>
    <a:lvl5pPr marL="1619744" algn="l" defTabSz="404936" rtl="0" eaLnBrk="1" latinLnBrk="0" hangingPunct="1">
      <a:defRPr sz="1594" kern="1200">
        <a:solidFill>
          <a:schemeClr val="tx1"/>
        </a:solidFill>
        <a:latin typeface="+mn-lt"/>
        <a:ea typeface="+mn-ea"/>
        <a:cs typeface="+mn-cs"/>
      </a:defRPr>
    </a:lvl5pPr>
    <a:lvl6pPr marL="2024680" algn="l" defTabSz="404936" rtl="0" eaLnBrk="1" latinLnBrk="0" hangingPunct="1">
      <a:defRPr sz="1594" kern="1200">
        <a:solidFill>
          <a:schemeClr val="tx1"/>
        </a:solidFill>
        <a:latin typeface="+mn-lt"/>
        <a:ea typeface="+mn-ea"/>
        <a:cs typeface="+mn-cs"/>
      </a:defRPr>
    </a:lvl6pPr>
    <a:lvl7pPr marL="2429615" algn="l" defTabSz="404936" rtl="0" eaLnBrk="1" latinLnBrk="0" hangingPunct="1">
      <a:defRPr sz="1594" kern="1200">
        <a:solidFill>
          <a:schemeClr val="tx1"/>
        </a:solidFill>
        <a:latin typeface="+mn-lt"/>
        <a:ea typeface="+mn-ea"/>
        <a:cs typeface="+mn-cs"/>
      </a:defRPr>
    </a:lvl7pPr>
    <a:lvl8pPr marL="2834551" algn="l" defTabSz="404936" rtl="0" eaLnBrk="1" latinLnBrk="0" hangingPunct="1">
      <a:defRPr sz="1594" kern="1200">
        <a:solidFill>
          <a:schemeClr val="tx1"/>
        </a:solidFill>
        <a:latin typeface="+mn-lt"/>
        <a:ea typeface="+mn-ea"/>
        <a:cs typeface="+mn-cs"/>
      </a:defRPr>
    </a:lvl8pPr>
    <a:lvl9pPr marL="3239488" algn="l" defTabSz="404936" rtl="0" eaLnBrk="1" latinLnBrk="0" hangingPunct="1">
      <a:defRPr sz="159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5E2A64"/>
    <a:srgbClr val="773830"/>
    <a:srgbClr val="072A39"/>
    <a:srgbClr val="141414"/>
    <a:srgbClr val="F47433"/>
    <a:srgbClr val="12827D"/>
    <a:srgbClr val="ED4B5C"/>
    <a:srgbClr val="FFFFFF"/>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8CC359-397B-4A79-A8E9-00C58324D6AA}" v="93" dt="2022-10-30T22:45:37.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p:restoredTop sz="96327"/>
  </p:normalViewPr>
  <p:slideViewPr>
    <p:cSldViewPr snapToGrid="0" snapToObjects="1">
      <p:cViewPr>
        <p:scale>
          <a:sx n="56" d="100"/>
          <a:sy n="56" d="100"/>
        </p:scale>
        <p:origin x="1458" y="-6"/>
      </p:cViewPr>
      <p:guideLst/>
    </p:cSldViewPr>
  </p:slideViewPr>
  <p:notesTextViewPr>
    <p:cViewPr>
      <p:scale>
        <a:sx n="1" d="1"/>
        <a:sy n="1" d="1"/>
      </p:scale>
      <p:origin x="0" y="0"/>
    </p:cViewPr>
  </p:notesTextViewPr>
  <p:notesViewPr>
    <p:cSldViewPr snapToGrid="0" snapToObjects="1" showGuides="1">
      <p:cViewPr varScale="1">
        <p:scale>
          <a:sx n="110" d="100"/>
          <a:sy n="110" d="100"/>
        </p:scale>
        <p:origin x="456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tte Bækgaard" userId="c2fde62d-3470-4a43-bf73-cc6f88f2d07f" providerId="ADAL" clId="{CB8CC359-397B-4A79-A8E9-00C58324D6AA}"/>
    <pc:docChg chg="undo custSel addSld delSld modSld sldOrd">
      <pc:chgData name="Jette Bækgaard" userId="c2fde62d-3470-4a43-bf73-cc6f88f2d07f" providerId="ADAL" clId="{CB8CC359-397B-4A79-A8E9-00C58324D6AA}" dt="2022-10-30T22:46:02.500" v="1556" actId="20577"/>
      <pc:docMkLst>
        <pc:docMk/>
      </pc:docMkLst>
      <pc:sldChg chg="del">
        <pc:chgData name="Jette Bækgaard" userId="c2fde62d-3470-4a43-bf73-cc6f88f2d07f" providerId="ADAL" clId="{CB8CC359-397B-4A79-A8E9-00C58324D6AA}" dt="2022-10-30T18:41:51.309" v="726" actId="47"/>
        <pc:sldMkLst>
          <pc:docMk/>
          <pc:sldMk cId="2227404036" sldId="256"/>
        </pc:sldMkLst>
      </pc:sldChg>
      <pc:sldChg chg="delSp modSp mod">
        <pc:chgData name="Jette Bækgaard" userId="c2fde62d-3470-4a43-bf73-cc6f88f2d07f" providerId="ADAL" clId="{CB8CC359-397B-4A79-A8E9-00C58324D6AA}" dt="2022-10-30T16:34:07.647" v="111" actId="478"/>
        <pc:sldMkLst>
          <pc:docMk/>
          <pc:sldMk cId="2374662152" sldId="257"/>
        </pc:sldMkLst>
        <pc:spChg chg="mod">
          <ac:chgData name="Jette Bækgaard" userId="c2fde62d-3470-4a43-bf73-cc6f88f2d07f" providerId="ADAL" clId="{CB8CC359-397B-4A79-A8E9-00C58324D6AA}" dt="2022-10-30T16:34:02.209" v="109" actId="20577"/>
          <ac:spMkLst>
            <pc:docMk/>
            <pc:sldMk cId="2374662152" sldId="257"/>
            <ac:spMk id="2" creationId="{7B243E92-78E9-CD4A-9C9D-9141EA645AFC}"/>
          </ac:spMkLst>
        </pc:spChg>
        <pc:spChg chg="del mod">
          <ac:chgData name="Jette Bækgaard" userId="c2fde62d-3470-4a43-bf73-cc6f88f2d07f" providerId="ADAL" clId="{CB8CC359-397B-4A79-A8E9-00C58324D6AA}" dt="2022-10-30T16:34:07.647" v="111" actId="478"/>
          <ac:spMkLst>
            <pc:docMk/>
            <pc:sldMk cId="2374662152" sldId="257"/>
            <ac:spMk id="3" creationId="{7888E5E1-B8A2-5C4C-9F39-4BF965FBFA35}"/>
          </ac:spMkLst>
        </pc:spChg>
      </pc:sldChg>
      <pc:sldChg chg="del">
        <pc:chgData name="Jette Bækgaard" userId="c2fde62d-3470-4a43-bf73-cc6f88f2d07f" providerId="ADAL" clId="{CB8CC359-397B-4A79-A8E9-00C58324D6AA}" dt="2022-10-30T16:47:08.659" v="112" actId="47"/>
        <pc:sldMkLst>
          <pc:docMk/>
          <pc:sldMk cId="3715906551" sldId="258"/>
        </pc:sldMkLst>
      </pc:sldChg>
      <pc:sldChg chg="del">
        <pc:chgData name="Jette Bækgaard" userId="c2fde62d-3470-4a43-bf73-cc6f88f2d07f" providerId="ADAL" clId="{CB8CC359-397B-4A79-A8E9-00C58324D6AA}" dt="2022-10-30T17:18:12.629" v="617" actId="47"/>
        <pc:sldMkLst>
          <pc:docMk/>
          <pc:sldMk cId="1204238839" sldId="259"/>
        </pc:sldMkLst>
      </pc:sldChg>
      <pc:sldChg chg="del">
        <pc:chgData name="Jette Bækgaard" userId="c2fde62d-3470-4a43-bf73-cc6f88f2d07f" providerId="ADAL" clId="{CB8CC359-397B-4A79-A8E9-00C58324D6AA}" dt="2022-10-30T17:18:08.062" v="616" actId="47"/>
        <pc:sldMkLst>
          <pc:docMk/>
          <pc:sldMk cId="2059350887" sldId="260"/>
        </pc:sldMkLst>
      </pc:sldChg>
      <pc:sldChg chg="addSp delSp modSp add mod modTransition modClrScheme chgLayout">
        <pc:chgData name="Jette Bækgaard" userId="c2fde62d-3470-4a43-bf73-cc6f88f2d07f" providerId="ADAL" clId="{CB8CC359-397B-4A79-A8E9-00C58324D6AA}" dt="2022-10-30T17:14:19.028" v="514" actId="20577"/>
        <pc:sldMkLst>
          <pc:docMk/>
          <pc:sldMk cId="987276201" sldId="266"/>
        </pc:sldMkLst>
        <pc:spChg chg="mod ord">
          <ac:chgData name="Jette Bækgaard" userId="c2fde62d-3470-4a43-bf73-cc6f88f2d07f" providerId="ADAL" clId="{CB8CC359-397B-4A79-A8E9-00C58324D6AA}" dt="2022-10-30T17:08:57.374" v="479" actId="20577"/>
          <ac:spMkLst>
            <pc:docMk/>
            <pc:sldMk cId="987276201" sldId="266"/>
            <ac:spMk id="2" creationId="{0C726A58-5777-451F-B554-E8D2A72854A8}"/>
          </ac:spMkLst>
        </pc:spChg>
        <pc:spChg chg="del mod">
          <ac:chgData name="Jette Bækgaard" userId="c2fde62d-3470-4a43-bf73-cc6f88f2d07f" providerId="ADAL" clId="{CB8CC359-397B-4A79-A8E9-00C58324D6AA}" dt="2022-10-30T17:08:24.157" v="448" actId="26606"/>
          <ac:spMkLst>
            <pc:docMk/>
            <pc:sldMk cId="987276201" sldId="266"/>
            <ac:spMk id="3" creationId="{FFCED351-EE3E-4923-A46C-BBD7E3387CC8}"/>
          </ac:spMkLst>
        </pc:spChg>
        <pc:spChg chg="add del mod">
          <ac:chgData name="Jette Bækgaard" userId="c2fde62d-3470-4a43-bf73-cc6f88f2d07f" providerId="ADAL" clId="{CB8CC359-397B-4A79-A8E9-00C58324D6AA}" dt="2022-10-30T17:08:24.127" v="447" actId="26606"/>
          <ac:spMkLst>
            <pc:docMk/>
            <pc:sldMk cId="987276201" sldId="266"/>
            <ac:spMk id="8" creationId="{C98213AB-5D70-2D80-D485-90836FDECE48}"/>
          </ac:spMkLst>
        </pc:spChg>
        <pc:spChg chg="add mod">
          <ac:chgData name="Jette Bækgaard" userId="c2fde62d-3470-4a43-bf73-cc6f88f2d07f" providerId="ADAL" clId="{CB8CC359-397B-4A79-A8E9-00C58324D6AA}" dt="2022-10-30T17:14:19.028" v="514" actId="20577"/>
          <ac:spMkLst>
            <pc:docMk/>
            <pc:sldMk cId="987276201" sldId="266"/>
            <ac:spMk id="9" creationId="{3C3C3C39-3C0D-36F0-B160-A7681D80EBD7}"/>
          </ac:spMkLst>
        </pc:spChg>
        <pc:spChg chg="add del mod">
          <ac:chgData name="Jette Bækgaard" userId="c2fde62d-3470-4a43-bf73-cc6f88f2d07f" providerId="ADAL" clId="{CB8CC359-397B-4A79-A8E9-00C58324D6AA}" dt="2022-10-30T17:08:24.127" v="447" actId="26606"/>
          <ac:spMkLst>
            <pc:docMk/>
            <pc:sldMk cId="987276201" sldId="266"/>
            <ac:spMk id="10" creationId="{04B3AEFB-0E4E-4965-0D4F-45D3391DC444}"/>
          </ac:spMkLst>
        </pc:spChg>
        <pc:spChg chg="add mod">
          <ac:chgData name="Jette Bækgaard" userId="c2fde62d-3470-4a43-bf73-cc6f88f2d07f" providerId="ADAL" clId="{CB8CC359-397B-4A79-A8E9-00C58324D6AA}" dt="2022-10-30T17:08:24.157" v="448" actId="26606"/>
          <ac:spMkLst>
            <pc:docMk/>
            <pc:sldMk cId="987276201" sldId="266"/>
            <ac:spMk id="11" creationId="{18720CF7-7DFF-DCFE-BC8B-8D2258470042}"/>
          </ac:spMkLst>
        </pc:spChg>
        <pc:graphicFrameChg chg="add mod">
          <ac:chgData name="Jette Bækgaard" userId="c2fde62d-3470-4a43-bf73-cc6f88f2d07f" providerId="ADAL" clId="{CB8CC359-397B-4A79-A8E9-00C58324D6AA}" dt="2022-10-30T17:13:39.117" v="506" actId="255"/>
          <ac:graphicFrameMkLst>
            <pc:docMk/>
            <pc:sldMk cId="987276201" sldId="266"/>
            <ac:graphicFrameMk id="5" creationId="{3F03D264-9044-6A81-3C8F-D923682743B9}"/>
          </ac:graphicFrameMkLst>
        </pc:graphicFrameChg>
        <pc:picChg chg="add mod">
          <ac:chgData name="Jette Bækgaard" userId="c2fde62d-3470-4a43-bf73-cc6f88f2d07f" providerId="ADAL" clId="{CB8CC359-397B-4A79-A8E9-00C58324D6AA}" dt="2022-10-30T17:14:14.574" v="513" actId="1076"/>
          <ac:picMkLst>
            <pc:docMk/>
            <pc:sldMk cId="987276201" sldId="266"/>
            <ac:picMk id="4" creationId="{A58A1305-A653-AA56-6440-00E5D6EB0769}"/>
          </ac:picMkLst>
        </pc:picChg>
      </pc:sldChg>
      <pc:sldChg chg="addSp delSp modSp add mod ord setBg delDesignElem">
        <pc:chgData name="Jette Bækgaard" userId="c2fde62d-3470-4a43-bf73-cc6f88f2d07f" providerId="ADAL" clId="{CB8CC359-397B-4A79-A8E9-00C58324D6AA}" dt="2022-10-30T16:51:09.629" v="174" actId="20577"/>
        <pc:sldMkLst>
          <pc:docMk/>
          <pc:sldMk cId="3708821189" sldId="267"/>
        </pc:sldMkLst>
        <pc:spChg chg="mod">
          <ac:chgData name="Jette Bækgaard" userId="c2fde62d-3470-4a43-bf73-cc6f88f2d07f" providerId="ADAL" clId="{CB8CC359-397B-4A79-A8E9-00C58324D6AA}" dt="2022-10-30T16:51:09.629" v="174" actId="20577"/>
          <ac:spMkLst>
            <pc:docMk/>
            <pc:sldMk cId="3708821189" sldId="267"/>
            <ac:spMk id="2" creationId="{4CE57650-A4FE-4164-BC16-288A1F60EA91}"/>
          </ac:spMkLst>
        </pc:spChg>
        <pc:spChg chg="add mod">
          <ac:chgData name="Jette Bækgaard" userId="c2fde62d-3470-4a43-bf73-cc6f88f2d07f" providerId="ADAL" clId="{CB8CC359-397B-4A79-A8E9-00C58324D6AA}" dt="2022-10-30T16:50:17.852" v="143" actId="121"/>
          <ac:spMkLst>
            <pc:docMk/>
            <pc:sldMk cId="3708821189" sldId="267"/>
            <ac:spMk id="5" creationId="{9C1E7A4F-9D2C-AFF0-507A-F09CB147A0DF}"/>
          </ac:spMkLst>
        </pc:spChg>
        <pc:spChg chg="add">
          <ac:chgData name="Jette Bækgaard" userId="c2fde62d-3470-4a43-bf73-cc6f88f2d07f" providerId="ADAL" clId="{CB8CC359-397B-4A79-A8E9-00C58324D6AA}" dt="2022-10-30T16:49:09.116" v="126" actId="26606"/>
          <ac:spMkLst>
            <pc:docMk/>
            <pc:sldMk cId="3708821189" sldId="267"/>
            <ac:spMk id="6" creationId="{5B793AE2-F4E2-91A3-B6E9-8C049E728FD3}"/>
          </ac:spMkLst>
        </pc:spChg>
        <pc:spChg chg="del">
          <ac:chgData name="Jette Bækgaard" userId="c2fde62d-3470-4a43-bf73-cc6f88f2d07f" providerId="ADAL" clId="{CB8CC359-397B-4A79-A8E9-00C58324D6AA}" dt="2022-10-30T15:39:25.910" v="6"/>
          <ac:spMkLst>
            <pc:docMk/>
            <pc:sldMk cId="3708821189" sldId="267"/>
            <ac:spMk id="9" creationId="{D4771268-CB57-404A-9271-370EB28F6090}"/>
          </ac:spMkLst>
        </pc:spChg>
        <pc:picChg chg="mod">
          <ac:chgData name="Jette Bækgaard" userId="c2fde62d-3470-4a43-bf73-cc6f88f2d07f" providerId="ADAL" clId="{CB8CC359-397B-4A79-A8E9-00C58324D6AA}" dt="2022-10-30T16:49:18.480" v="127" actId="14100"/>
          <ac:picMkLst>
            <pc:docMk/>
            <pc:sldMk cId="3708821189" sldId="267"/>
            <ac:picMk id="4" creationId="{B0CEFF7C-9CD4-4AC5-9D3C-772C2083A915}"/>
          </ac:picMkLst>
        </pc:picChg>
      </pc:sldChg>
      <pc:sldChg chg="addSp delSp modSp add mod">
        <pc:chgData name="Jette Bækgaard" userId="c2fde62d-3470-4a43-bf73-cc6f88f2d07f" providerId="ADAL" clId="{CB8CC359-397B-4A79-A8E9-00C58324D6AA}" dt="2022-10-30T21:48:48.671" v="1497" actId="20577"/>
        <pc:sldMkLst>
          <pc:docMk/>
          <pc:sldMk cId="1781719691" sldId="269"/>
        </pc:sldMkLst>
        <pc:spChg chg="mod">
          <ac:chgData name="Jette Bækgaard" userId="c2fde62d-3470-4a43-bf73-cc6f88f2d07f" providerId="ADAL" clId="{CB8CC359-397B-4A79-A8E9-00C58324D6AA}" dt="2022-10-30T21:32:26.924" v="1267" actId="20577"/>
          <ac:spMkLst>
            <pc:docMk/>
            <pc:sldMk cId="1781719691" sldId="269"/>
            <ac:spMk id="2" creationId="{52024915-C371-40AC-AA35-CDDE3487D050}"/>
          </ac:spMkLst>
        </pc:spChg>
        <pc:spChg chg="del">
          <ac:chgData name="Jette Bækgaard" userId="c2fde62d-3470-4a43-bf73-cc6f88f2d07f" providerId="ADAL" clId="{CB8CC359-397B-4A79-A8E9-00C58324D6AA}" dt="2022-10-30T21:30:05.524" v="1254" actId="26606"/>
          <ac:spMkLst>
            <pc:docMk/>
            <pc:sldMk cId="1781719691" sldId="269"/>
            <ac:spMk id="3" creationId="{B4CB8C95-A4A5-40E7-A2CB-034F4E165303}"/>
          </ac:spMkLst>
        </pc:spChg>
        <pc:spChg chg="add">
          <ac:chgData name="Jette Bækgaard" userId="c2fde62d-3470-4a43-bf73-cc6f88f2d07f" providerId="ADAL" clId="{CB8CC359-397B-4A79-A8E9-00C58324D6AA}" dt="2022-10-30T21:30:05.524" v="1254" actId="26606"/>
          <ac:spMkLst>
            <pc:docMk/>
            <pc:sldMk cId="1781719691" sldId="269"/>
            <ac:spMk id="9" creationId="{C00488BE-179F-EBE7-637B-FD5CC5EC5530}"/>
          </ac:spMkLst>
        </pc:spChg>
        <pc:graphicFrameChg chg="add mod">
          <ac:chgData name="Jette Bækgaard" userId="c2fde62d-3470-4a43-bf73-cc6f88f2d07f" providerId="ADAL" clId="{CB8CC359-397B-4A79-A8E9-00C58324D6AA}" dt="2022-10-30T21:48:48.671" v="1497" actId="20577"/>
          <ac:graphicFrameMkLst>
            <pc:docMk/>
            <pc:sldMk cId="1781719691" sldId="269"/>
            <ac:graphicFrameMk id="5" creationId="{8ABBAC9A-6427-3B74-B4A9-6A687B21AD7C}"/>
          </ac:graphicFrameMkLst>
        </pc:graphicFrameChg>
      </pc:sldChg>
      <pc:sldChg chg="addSp delSp modSp add mod modTransition modClrScheme chgLayout">
        <pc:chgData name="Jette Bækgaard" userId="c2fde62d-3470-4a43-bf73-cc6f88f2d07f" providerId="ADAL" clId="{CB8CC359-397B-4A79-A8E9-00C58324D6AA}" dt="2022-10-30T21:47:39.178" v="1423" actId="20577"/>
        <pc:sldMkLst>
          <pc:docMk/>
          <pc:sldMk cId="3652497053" sldId="270"/>
        </pc:sldMkLst>
        <pc:spChg chg="mod ord">
          <ac:chgData name="Jette Bækgaard" userId="c2fde62d-3470-4a43-bf73-cc6f88f2d07f" providerId="ADAL" clId="{CB8CC359-397B-4A79-A8E9-00C58324D6AA}" dt="2022-10-30T21:36:18.851" v="1283" actId="26606"/>
          <ac:spMkLst>
            <pc:docMk/>
            <pc:sldMk cId="3652497053" sldId="270"/>
            <ac:spMk id="2" creationId="{26714DF1-F58A-4DFA-85DA-FAE2C81F4595}"/>
          </ac:spMkLst>
        </pc:spChg>
        <pc:spChg chg="add del mod ord">
          <ac:chgData name="Jette Bækgaard" userId="c2fde62d-3470-4a43-bf73-cc6f88f2d07f" providerId="ADAL" clId="{CB8CC359-397B-4A79-A8E9-00C58324D6AA}" dt="2022-10-30T21:47:39.178" v="1423" actId="20577"/>
          <ac:spMkLst>
            <pc:docMk/>
            <pc:sldMk cId="3652497053" sldId="270"/>
            <ac:spMk id="3" creationId="{B0954A37-2AF4-4B64-8F9D-779BE8BE3AA6}"/>
          </ac:spMkLst>
        </pc:spChg>
        <pc:spChg chg="add del">
          <ac:chgData name="Jette Bækgaard" userId="c2fde62d-3470-4a43-bf73-cc6f88f2d07f" providerId="ADAL" clId="{CB8CC359-397B-4A79-A8E9-00C58324D6AA}" dt="2022-10-30T21:34:07.469" v="1275" actId="26606"/>
          <ac:spMkLst>
            <pc:docMk/>
            <pc:sldMk cId="3652497053" sldId="270"/>
            <ac:spMk id="6" creationId="{F2AD470E-A315-8F82-D391-509E5D8D7114}"/>
          </ac:spMkLst>
        </pc:spChg>
        <pc:spChg chg="add mod">
          <ac:chgData name="Jette Bækgaard" userId="c2fde62d-3470-4a43-bf73-cc6f88f2d07f" providerId="ADAL" clId="{CB8CC359-397B-4A79-A8E9-00C58324D6AA}" dt="2022-10-30T21:36:18.851" v="1283" actId="26606"/>
          <ac:spMkLst>
            <pc:docMk/>
            <pc:sldMk cId="3652497053" sldId="270"/>
            <ac:spMk id="8" creationId="{DF027CAE-3D2A-0771-F763-81589D149049}"/>
          </ac:spMkLst>
        </pc:spChg>
        <pc:spChg chg="add del">
          <ac:chgData name="Jette Bækgaard" userId="c2fde62d-3470-4a43-bf73-cc6f88f2d07f" providerId="ADAL" clId="{CB8CC359-397B-4A79-A8E9-00C58324D6AA}" dt="2022-10-30T21:33:49.273" v="1273" actId="26606"/>
          <ac:spMkLst>
            <pc:docMk/>
            <pc:sldMk cId="3652497053" sldId="270"/>
            <ac:spMk id="9" creationId="{F2AD470E-A315-8F82-D391-509E5D8D7114}"/>
          </ac:spMkLst>
        </pc:spChg>
        <pc:spChg chg="add mod">
          <ac:chgData name="Jette Bækgaard" userId="c2fde62d-3470-4a43-bf73-cc6f88f2d07f" providerId="ADAL" clId="{CB8CC359-397B-4A79-A8E9-00C58324D6AA}" dt="2022-10-30T21:36:18.851" v="1283" actId="26606"/>
          <ac:spMkLst>
            <pc:docMk/>
            <pc:sldMk cId="3652497053" sldId="270"/>
            <ac:spMk id="13" creationId="{A25AA43A-217D-5678-956F-DD73903AA76B}"/>
          </ac:spMkLst>
        </pc:spChg>
        <pc:graphicFrameChg chg="add del">
          <ac:chgData name="Jette Bækgaard" userId="c2fde62d-3470-4a43-bf73-cc6f88f2d07f" providerId="ADAL" clId="{CB8CC359-397B-4A79-A8E9-00C58324D6AA}" dt="2022-10-30T21:33:49.273" v="1273" actId="26606"/>
          <ac:graphicFrameMkLst>
            <pc:docMk/>
            <pc:sldMk cId="3652497053" sldId="270"/>
            <ac:graphicFrameMk id="5" creationId="{085689D4-3E7A-5312-3E2B-0242B8D6832F}"/>
          </ac:graphicFrameMkLst>
        </pc:graphicFrameChg>
        <pc:graphicFrameChg chg="add del">
          <ac:chgData name="Jette Bækgaard" userId="c2fde62d-3470-4a43-bf73-cc6f88f2d07f" providerId="ADAL" clId="{CB8CC359-397B-4A79-A8E9-00C58324D6AA}" dt="2022-10-30T21:34:07.469" v="1275" actId="26606"/>
          <ac:graphicFrameMkLst>
            <pc:docMk/>
            <pc:sldMk cId="3652497053" sldId="270"/>
            <ac:graphicFrameMk id="7" creationId="{085689D4-3E7A-5312-3E2B-0242B8D6832F}"/>
          </ac:graphicFrameMkLst>
        </pc:graphicFrameChg>
      </pc:sldChg>
      <pc:sldChg chg="addSp delSp modSp add del mod modTransition modClrScheme chgLayout">
        <pc:chgData name="Jette Bækgaard" userId="c2fde62d-3470-4a43-bf73-cc6f88f2d07f" providerId="ADAL" clId="{CB8CC359-397B-4A79-A8E9-00C58324D6AA}" dt="2022-10-30T21:42:18.497" v="1365" actId="47"/>
        <pc:sldMkLst>
          <pc:docMk/>
          <pc:sldMk cId="2701492542" sldId="271"/>
        </pc:sldMkLst>
        <pc:spChg chg="mod ord">
          <ac:chgData name="Jette Bækgaard" userId="c2fde62d-3470-4a43-bf73-cc6f88f2d07f" providerId="ADAL" clId="{CB8CC359-397B-4A79-A8E9-00C58324D6AA}" dt="2022-10-30T21:37:07.439" v="1291" actId="26606"/>
          <ac:spMkLst>
            <pc:docMk/>
            <pc:sldMk cId="2701492542" sldId="271"/>
            <ac:spMk id="2" creationId="{E2C40DB9-669B-4F0C-8DF4-ADEBAFFBA7B2}"/>
          </ac:spMkLst>
        </pc:spChg>
        <pc:spChg chg="mod">
          <ac:chgData name="Jette Bækgaard" userId="c2fde62d-3470-4a43-bf73-cc6f88f2d07f" providerId="ADAL" clId="{CB8CC359-397B-4A79-A8E9-00C58324D6AA}" dt="2022-10-30T21:37:07.439" v="1291" actId="26606"/>
          <ac:spMkLst>
            <pc:docMk/>
            <pc:sldMk cId="2701492542" sldId="271"/>
            <ac:spMk id="3" creationId="{E9DA6BD3-21C6-4E9D-8BC9-D5CDC9358E1B}"/>
          </ac:spMkLst>
        </pc:spChg>
        <pc:spChg chg="add mod">
          <ac:chgData name="Jette Bækgaard" userId="c2fde62d-3470-4a43-bf73-cc6f88f2d07f" providerId="ADAL" clId="{CB8CC359-397B-4A79-A8E9-00C58324D6AA}" dt="2022-10-30T21:37:07.439" v="1291" actId="26606"/>
          <ac:spMkLst>
            <pc:docMk/>
            <pc:sldMk cId="2701492542" sldId="271"/>
            <ac:spMk id="8" creationId="{D28D435A-2C16-5991-61C7-448DE0EA01F0}"/>
          </ac:spMkLst>
        </pc:spChg>
        <pc:spChg chg="add del mod">
          <ac:chgData name="Jette Bækgaard" userId="c2fde62d-3470-4a43-bf73-cc6f88f2d07f" providerId="ADAL" clId="{CB8CC359-397B-4A79-A8E9-00C58324D6AA}" dt="2022-10-30T21:37:07.439" v="1291" actId="26606"/>
          <ac:spMkLst>
            <pc:docMk/>
            <pc:sldMk cId="2701492542" sldId="271"/>
            <ac:spMk id="13" creationId="{24EEB31F-97C9-D4E5-18E4-9EC69C9285C4}"/>
          </ac:spMkLst>
        </pc:spChg>
      </pc:sldChg>
      <pc:sldChg chg="addSp delSp modSp add mod modTransition modClrScheme chgLayout">
        <pc:chgData name="Jette Bækgaard" userId="c2fde62d-3470-4a43-bf73-cc6f88f2d07f" providerId="ADAL" clId="{CB8CC359-397B-4A79-A8E9-00C58324D6AA}" dt="2022-10-30T16:59:43.879" v="369" actId="255"/>
        <pc:sldMkLst>
          <pc:docMk/>
          <pc:sldMk cId="3214494301" sldId="272"/>
        </pc:sldMkLst>
        <pc:spChg chg="mod ord">
          <ac:chgData name="Jette Bækgaard" userId="c2fde62d-3470-4a43-bf73-cc6f88f2d07f" providerId="ADAL" clId="{CB8CC359-397B-4A79-A8E9-00C58324D6AA}" dt="2022-10-30T16:53:52.492" v="220" actId="20577"/>
          <ac:spMkLst>
            <pc:docMk/>
            <pc:sldMk cId="3214494301" sldId="272"/>
            <ac:spMk id="2" creationId="{465815B6-979D-44E6-9B92-0926DFC0C084}"/>
          </ac:spMkLst>
        </pc:spChg>
        <pc:spChg chg="mod">
          <ac:chgData name="Jette Bækgaard" userId="c2fde62d-3470-4a43-bf73-cc6f88f2d07f" providerId="ADAL" clId="{CB8CC359-397B-4A79-A8E9-00C58324D6AA}" dt="2022-10-30T16:59:26.729" v="367" actId="27636"/>
          <ac:spMkLst>
            <pc:docMk/>
            <pc:sldMk cId="3214494301" sldId="272"/>
            <ac:spMk id="3" creationId="{C05FD3DA-5DF4-4BEF-81DE-60DD6A8DA0E4}"/>
          </ac:spMkLst>
        </pc:spChg>
        <pc:spChg chg="mod">
          <ac:chgData name="Jette Bækgaard" userId="c2fde62d-3470-4a43-bf73-cc6f88f2d07f" providerId="ADAL" clId="{CB8CC359-397B-4A79-A8E9-00C58324D6AA}" dt="2022-10-30T16:59:43.879" v="369" actId="255"/>
          <ac:spMkLst>
            <pc:docMk/>
            <pc:sldMk cId="3214494301" sldId="272"/>
            <ac:spMk id="4" creationId="{EA3D7461-8229-4ED3-AD00-B17B78B5BA08}"/>
          </ac:spMkLst>
        </pc:spChg>
        <pc:spChg chg="add del mod">
          <ac:chgData name="Jette Bækgaard" userId="c2fde62d-3470-4a43-bf73-cc6f88f2d07f" providerId="ADAL" clId="{CB8CC359-397B-4A79-A8E9-00C58324D6AA}" dt="2022-10-30T16:53:12.446" v="176" actId="26606"/>
          <ac:spMkLst>
            <pc:docMk/>
            <pc:sldMk cId="3214494301" sldId="272"/>
            <ac:spMk id="9" creationId="{12A523A4-1825-2F80-6548-34BB839AC0A8}"/>
          </ac:spMkLst>
        </pc:spChg>
        <pc:spChg chg="add del mod">
          <ac:chgData name="Jette Bækgaard" userId="c2fde62d-3470-4a43-bf73-cc6f88f2d07f" providerId="ADAL" clId="{CB8CC359-397B-4A79-A8E9-00C58324D6AA}" dt="2022-10-30T16:53:15.266" v="178" actId="26606"/>
          <ac:spMkLst>
            <pc:docMk/>
            <pc:sldMk cId="3214494301" sldId="272"/>
            <ac:spMk id="11" creationId="{89560AD7-979E-C485-4F7C-A17AF5F684F5}"/>
          </ac:spMkLst>
        </pc:spChg>
        <pc:spChg chg="add del mod">
          <ac:chgData name="Jette Bækgaard" userId="c2fde62d-3470-4a43-bf73-cc6f88f2d07f" providerId="ADAL" clId="{CB8CC359-397B-4A79-A8E9-00C58324D6AA}" dt="2022-10-30T16:53:17.612" v="180" actId="26606"/>
          <ac:spMkLst>
            <pc:docMk/>
            <pc:sldMk cId="3214494301" sldId="272"/>
            <ac:spMk id="13" creationId="{12A523A4-1825-2F80-6548-34BB839AC0A8}"/>
          </ac:spMkLst>
        </pc:spChg>
        <pc:spChg chg="add mod">
          <ac:chgData name="Jette Bækgaard" userId="c2fde62d-3470-4a43-bf73-cc6f88f2d07f" providerId="ADAL" clId="{CB8CC359-397B-4A79-A8E9-00C58324D6AA}" dt="2022-10-30T16:53:17.618" v="181" actId="26606"/>
          <ac:spMkLst>
            <pc:docMk/>
            <pc:sldMk cId="3214494301" sldId="272"/>
            <ac:spMk id="15" creationId="{89560AD7-979E-C485-4F7C-A17AF5F684F5}"/>
          </ac:spMkLst>
        </pc:spChg>
      </pc:sldChg>
      <pc:sldChg chg="addSp modSp add mod modTransition modClrScheme chgLayout">
        <pc:chgData name="Jette Bækgaard" userId="c2fde62d-3470-4a43-bf73-cc6f88f2d07f" providerId="ADAL" clId="{CB8CC359-397B-4A79-A8E9-00C58324D6AA}" dt="2022-10-30T17:01:08.959" v="374" actId="12"/>
        <pc:sldMkLst>
          <pc:docMk/>
          <pc:sldMk cId="4200784103" sldId="273"/>
        </pc:sldMkLst>
        <pc:spChg chg="mod ord">
          <ac:chgData name="Jette Bækgaard" userId="c2fde62d-3470-4a43-bf73-cc6f88f2d07f" providerId="ADAL" clId="{CB8CC359-397B-4A79-A8E9-00C58324D6AA}" dt="2022-10-30T16:54:31.147" v="281" actId="20577"/>
          <ac:spMkLst>
            <pc:docMk/>
            <pc:sldMk cId="4200784103" sldId="273"/>
            <ac:spMk id="2" creationId="{B275B952-8903-4957-BC49-B8A1A1290D1C}"/>
          </ac:spMkLst>
        </pc:spChg>
        <pc:spChg chg="mod">
          <ac:chgData name="Jette Bækgaard" userId="c2fde62d-3470-4a43-bf73-cc6f88f2d07f" providerId="ADAL" clId="{CB8CC359-397B-4A79-A8E9-00C58324D6AA}" dt="2022-10-30T17:00:06.371" v="371" actId="14100"/>
          <ac:spMkLst>
            <pc:docMk/>
            <pc:sldMk cId="4200784103" sldId="273"/>
            <ac:spMk id="3" creationId="{4F2B9164-E65A-4F60-81B7-6215D5A66DF1}"/>
          </ac:spMkLst>
        </pc:spChg>
        <pc:spChg chg="mod">
          <ac:chgData name="Jette Bækgaard" userId="c2fde62d-3470-4a43-bf73-cc6f88f2d07f" providerId="ADAL" clId="{CB8CC359-397B-4A79-A8E9-00C58324D6AA}" dt="2022-10-30T17:01:08.959" v="374" actId="12"/>
          <ac:spMkLst>
            <pc:docMk/>
            <pc:sldMk cId="4200784103" sldId="273"/>
            <ac:spMk id="4" creationId="{1CD8F6D0-462C-4B9C-9E97-6D50261907B5}"/>
          </ac:spMkLst>
        </pc:spChg>
        <pc:spChg chg="add mod">
          <ac:chgData name="Jette Bækgaard" userId="c2fde62d-3470-4a43-bf73-cc6f88f2d07f" providerId="ADAL" clId="{CB8CC359-397B-4A79-A8E9-00C58324D6AA}" dt="2022-10-30T16:54:17.248" v="241" actId="26606"/>
          <ac:spMkLst>
            <pc:docMk/>
            <pc:sldMk cId="4200784103" sldId="273"/>
            <ac:spMk id="9" creationId="{B22F3315-B71D-15EB-EBBA-CC6987F9D3B3}"/>
          </ac:spMkLst>
        </pc:spChg>
      </pc:sldChg>
      <pc:sldChg chg="addSp delSp modSp add mod">
        <pc:chgData name="Jette Bækgaard" userId="c2fde62d-3470-4a43-bf73-cc6f88f2d07f" providerId="ADAL" clId="{CB8CC359-397B-4A79-A8E9-00C58324D6AA}" dt="2022-10-30T17:04:42.579" v="441" actId="20577"/>
        <pc:sldMkLst>
          <pc:docMk/>
          <pc:sldMk cId="669285388" sldId="274"/>
        </pc:sldMkLst>
        <pc:spChg chg="mod">
          <ac:chgData name="Jette Bækgaard" userId="c2fde62d-3470-4a43-bf73-cc6f88f2d07f" providerId="ADAL" clId="{CB8CC359-397B-4A79-A8E9-00C58324D6AA}" dt="2022-10-30T17:03:10.023" v="403" actId="26606"/>
          <ac:spMkLst>
            <pc:docMk/>
            <pc:sldMk cId="669285388" sldId="274"/>
            <ac:spMk id="2" creationId="{8EFC9F1C-59C5-401F-BD28-0A213C6F75B0}"/>
          </ac:spMkLst>
        </pc:spChg>
        <pc:spChg chg="del mod">
          <ac:chgData name="Jette Bækgaard" userId="c2fde62d-3470-4a43-bf73-cc6f88f2d07f" providerId="ADAL" clId="{CB8CC359-397B-4A79-A8E9-00C58324D6AA}" dt="2022-10-30T17:03:10.023" v="403" actId="26606"/>
          <ac:spMkLst>
            <pc:docMk/>
            <pc:sldMk cId="669285388" sldId="274"/>
            <ac:spMk id="3" creationId="{8374B9B0-5A8B-4CD6-99FF-6EDA36210F8A}"/>
          </ac:spMkLst>
        </pc:spChg>
        <pc:spChg chg="add">
          <ac:chgData name="Jette Bækgaard" userId="c2fde62d-3470-4a43-bf73-cc6f88f2d07f" providerId="ADAL" clId="{CB8CC359-397B-4A79-A8E9-00C58324D6AA}" dt="2022-10-30T17:03:10.023" v="403" actId="26606"/>
          <ac:spMkLst>
            <pc:docMk/>
            <pc:sldMk cId="669285388" sldId="274"/>
            <ac:spMk id="9" creationId="{10B337F4-6037-F972-D38A-CE135415FD07}"/>
          </ac:spMkLst>
        </pc:spChg>
        <pc:graphicFrameChg chg="add mod">
          <ac:chgData name="Jette Bækgaard" userId="c2fde62d-3470-4a43-bf73-cc6f88f2d07f" providerId="ADAL" clId="{CB8CC359-397B-4A79-A8E9-00C58324D6AA}" dt="2022-10-30T17:04:42.579" v="441" actId="20577"/>
          <ac:graphicFrameMkLst>
            <pc:docMk/>
            <pc:sldMk cId="669285388" sldId="274"/>
            <ac:graphicFrameMk id="5" creationId="{4F6D744A-45BD-1388-52A7-4A00CE50258E}"/>
          </ac:graphicFrameMkLst>
        </pc:graphicFrameChg>
      </pc:sldChg>
      <pc:sldChg chg="modSp add mod ord">
        <pc:chgData name="Jette Bækgaard" userId="c2fde62d-3470-4a43-bf73-cc6f88f2d07f" providerId="ADAL" clId="{CB8CC359-397B-4A79-A8E9-00C58324D6AA}" dt="2022-10-30T21:33:26.352" v="1271"/>
        <pc:sldMkLst>
          <pc:docMk/>
          <pc:sldMk cId="2947842797" sldId="277"/>
        </pc:sldMkLst>
        <pc:spChg chg="mod">
          <ac:chgData name="Jette Bækgaard" userId="c2fde62d-3470-4a43-bf73-cc6f88f2d07f" providerId="ADAL" clId="{CB8CC359-397B-4A79-A8E9-00C58324D6AA}" dt="2022-10-30T21:27:42.639" v="1250" actId="255"/>
          <ac:spMkLst>
            <pc:docMk/>
            <pc:sldMk cId="2947842797" sldId="277"/>
            <ac:spMk id="2" creationId="{EDAC37F3-1A94-4402-B09A-8A1362CCA3FF}"/>
          </ac:spMkLst>
        </pc:spChg>
      </pc:sldChg>
      <pc:sldChg chg="add">
        <pc:chgData name="Jette Bækgaard" userId="c2fde62d-3470-4a43-bf73-cc6f88f2d07f" providerId="ADAL" clId="{CB8CC359-397B-4A79-A8E9-00C58324D6AA}" dt="2022-10-30T15:40:35.020" v="7"/>
        <pc:sldMkLst>
          <pc:docMk/>
          <pc:sldMk cId="1632528284" sldId="278"/>
        </pc:sldMkLst>
      </pc:sldChg>
      <pc:sldChg chg="addSp modSp add mod ord setBg">
        <pc:chgData name="Jette Bækgaard" userId="c2fde62d-3470-4a43-bf73-cc6f88f2d07f" providerId="ADAL" clId="{CB8CC359-397B-4A79-A8E9-00C58324D6AA}" dt="2022-10-30T16:48:26.074" v="123" actId="20577"/>
        <pc:sldMkLst>
          <pc:docMk/>
          <pc:sldMk cId="2487155919" sldId="289"/>
        </pc:sldMkLst>
        <pc:spChg chg="add mod">
          <ac:chgData name="Jette Bækgaard" userId="c2fde62d-3470-4a43-bf73-cc6f88f2d07f" providerId="ADAL" clId="{CB8CC359-397B-4A79-A8E9-00C58324D6AA}" dt="2022-10-30T16:48:26.074" v="123" actId="20577"/>
          <ac:spMkLst>
            <pc:docMk/>
            <pc:sldMk cId="2487155919" sldId="289"/>
            <ac:spMk id="9" creationId="{B0BB7F75-F26F-9580-F050-1D958A4BCEEE}"/>
          </ac:spMkLst>
        </pc:spChg>
        <pc:spChg chg="add">
          <ac:chgData name="Jette Bækgaard" userId="c2fde62d-3470-4a43-bf73-cc6f88f2d07f" providerId="ADAL" clId="{CB8CC359-397B-4A79-A8E9-00C58324D6AA}" dt="2022-10-30T16:48:18.473" v="117" actId="26606"/>
          <ac:spMkLst>
            <pc:docMk/>
            <pc:sldMk cId="2487155919" sldId="289"/>
            <ac:spMk id="11" creationId="{C3120219-9A0B-207B-0C56-CBBDFAFF25BB}"/>
          </ac:spMkLst>
        </pc:spChg>
        <pc:picChg chg="mod">
          <ac:chgData name="Jette Bækgaard" userId="c2fde62d-3470-4a43-bf73-cc6f88f2d07f" providerId="ADAL" clId="{CB8CC359-397B-4A79-A8E9-00C58324D6AA}" dt="2022-10-30T16:48:18.473" v="117" actId="26606"/>
          <ac:picMkLst>
            <pc:docMk/>
            <pc:sldMk cId="2487155919" sldId="289"/>
            <ac:picMk id="4" creationId="{6B585F77-D1AE-4DC1-AD80-0AB640164033}"/>
          </ac:picMkLst>
        </pc:picChg>
      </pc:sldChg>
      <pc:sldChg chg="addSp delSp modSp add mod ord">
        <pc:chgData name="Jette Bækgaard" userId="c2fde62d-3470-4a43-bf73-cc6f88f2d07f" providerId="ADAL" clId="{CB8CC359-397B-4A79-A8E9-00C58324D6AA}" dt="2022-10-30T17:18:03.165" v="615"/>
        <pc:sldMkLst>
          <pc:docMk/>
          <pc:sldMk cId="3200488113" sldId="290"/>
        </pc:sldMkLst>
        <pc:spChg chg="mod">
          <ac:chgData name="Jette Bækgaard" userId="c2fde62d-3470-4a43-bf73-cc6f88f2d07f" providerId="ADAL" clId="{CB8CC359-397B-4A79-A8E9-00C58324D6AA}" dt="2022-10-30T17:17:56.349" v="613" actId="20577"/>
          <ac:spMkLst>
            <pc:docMk/>
            <pc:sldMk cId="3200488113" sldId="290"/>
            <ac:spMk id="2" creationId="{9B36DAD1-A9B6-4346-99F7-0C9ED68CF8DB}"/>
          </ac:spMkLst>
        </pc:spChg>
        <pc:spChg chg="del mod">
          <ac:chgData name="Jette Bækgaard" userId="c2fde62d-3470-4a43-bf73-cc6f88f2d07f" providerId="ADAL" clId="{CB8CC359-397B-4A79-A8E9-00C58324D6AA}" dt="2022-10-30T17:17:16.170" v="606" actId="26606"/>
          <ac:spMkLst>
            <pc:docMk/>
            <pc:sldMk cId="3200488113" sldId="290"/>
            <ac:spMk id="3" creationId="{715D65EB-456F-4963-9FEA-6DE4AE220A3D}"/>
          </ac:spMkLst>
        </pc:spChg>
        <pc:spChg chg="add">
          <ac:chgData name="Jette Bækgaard" userId="c2fde62d-3470-4a43-bf73-cc6f88f2d07f" providerId="ADAL" clId="{CB8CC359-397B-4A79-A8E9-00C58324D6AA}" dt="2022-10-30T17:17:16.170" v="606" actId="26606"/>
          <ac:spMkLst>
            <pc:docMk/>
            <pc:sldMk cId="3200488113" sldId="290"/>
            <ac:spMk id="9" creationId="{92D6F729-515E-6A9E-DCFA-09181781603C}"/>
          </ac:spMkLst>
        </pc:spChg>
        <pc:graphicFrameChg chg="add mod">
          <ac:chgData name="Jette Bækgaard" userId="c2fde62d-3470-4a43-bf73-cc6f88f2d07f" providerId="ADAL" clId="{CB8CC359-397B-4A79-A8E9-00C58324D6AA}" dt="2022-10-30T17:17:50.611" v="609" actId="207"/>
          <ac:graphicFrameMkLst>
            <pc:docMk/>
            <pc:sldMk cId="3200488113" sldId="290"/>
            <ac:graphicFrameMk id="5" creationId="{1D9FC73C-6968-05E5-BF8B-6E86E5E634C6}"/>
          </ac:graphicFrameMkLst>
        </pc:graphicFrameChg>
      </pc:sldChg>
      <pc:sldChg chg="modSp add mod">
        <pc:chgData name="Jette Bækgaard" userId="c2fde62d-3470-4a43-bf73-cc6f88f2d07f" providerId="ADAL" clId="{CB8CC359-397B-4A79-A8E9-00C58324D6AA}" dt="2022-10-30T18:42:25.939" v="727" actId="12"/>
        <pc:sldMkLst>
          <pc:docMk/>
          <pc:sldMk cId="731668976" sldId="305"/>
        </pc:sldMkLst>
        <pc:spChg chg="mod">
          <ac:chgData name="Jette Bækgaard" userId="c2fde62d-3470-4a43-bf73-cc6f88f2d07f" providerId="ADAL" clId="{CB8CC359-397B-4A79-A8E9-00C58324D6AA}" dt="2022-10-30T18:42:25.939" v="727" actId="12"/>
          <ac:spMkLst>
            <pc:docMk/>
            <pc:sldMk cId="731668976" sldId="305"/>
            <ac:spMk id="2" creationId="{970391E3-A340-401B-814E-F9F3C7DB0CC9}"/>
          </ac:spMkLst>
        </pc:spChg>
      </pc:sldChg>
      <pc:sldChg chg="addSp modSp add del mod modTransition modClrScheme chgLayout">
        <pc:chgData name="Jette Bækgaard" userId="c2fde62d-3470-4a43-bf73-cc6f88f2d07f" providerId="ADAL" clId="{CB8CC359-397B-4A79-A8E9-00C58324D6AA}" dt="2022-10-30T19:29:54.854" v="1246" actId="47"/>
        <pc:sldMkLst>
          <pc:docMk/>
          <pc:sldMk cId="1901834965" sldId="313"/>
        </pc:sldMkLst>
        <pc:spChg chg="mod ord">
          <ac:chgData name="Jette Bækgaard" userId="c2fde62d-3470-4a43-bf73-cc6f88f2d07f" providerId="ADAL" clId="{CB8CC359-397B-4A79-A8E9-00C58324D6AA}" dt="2022-10-30T19:29:01.997" v="1242" actId="26606"/>
          <ac:spMkLst>
            <pc:docMk/>
            <pc:sldMk cId="1901834965" sldId="313"/>
            <ac:spMk id="2" creationId="{DD82225B-6A96-4282-BB4E-E7E981F2D726}"/>
          </ac:spMkLst>
        </pc:spChg>
        <pc:spChg chg="mod">
          <ac:chgData name="Jette Bækgaard" userId="c2fde62d-3470-4a43-bf73-cc6f88f2d07f" providerId="ADAL" clId="{CB8CC359-397B-4A79-A8E9-00C58324D6AA}" dt="2022-10-30T19:29:01.997" v="1242" actId="26606"/>
          <ac:spMkLst>
            <pc:docMk/>
            <pc:sldMk cId="1901834965" sldId="313"/>
            <ac:spMk id="3" creationId="{610FC395-2FBA-4B79-8495-BB5A38801656}"/>
          </ac:spMkLst>
        </pc:spChg>
        <pc:spChg chg="add mod">
          <ac:chgData name="Jette Bækgaard" userId="c2fde62d-3470-4a43-bf73-cc6f88f2d07f" providerId="ADAL" clId="{CB8CC359-397B-4A79-A8E9-00C58324D6AA}" dt="2022-10-30T19:29:01.997" v="1242" actId="26606"/>
          <ac:spMkLst>
            <pc:docMk/>
            <pc:sldMk cId="1901834965" sldId="313"/>
            <ac:spMk id="8" creationId="{1F293402-719D-8A49-B24F-DBAC413756C2}"/>
          </ac:spMkLst>
        </pc:spChg>
        <pc:spChg chg="add mod">
          <ac:chgData name="Jette Bækgaard" userId="c2fde62d-3470-4a43-bf73-cc6f88f2d07f" providerId="ADAL" clId="{CB8CC359-397B-4A79-A8E9-00C58324D6AA}" dt="2022-10-30T19:29:01.997" v="1242" actId="26606"/>
          <ac:spMkLst>
            <pc:docMk/>
            <pc:sldMk cId="1901834965" sldId="313"/>
            <ac:spMk id="10" creationId="{911E8762-F3CA-D904-B7EA-180ABCE674D0}"/>
          </ac:spMkLst>
        </pc:spChg>
      </pc:sldChg>
      <pc:sldChg chg="addSp delSp modSp add mod ord modTransition modClrScheme chgLayout">
        <pc:chgData name="Jette Bækgaard" userId="c2fde62d-3470-4a43-bf73-cc6f88f2d07f" providerId="ADAL" clId="{CB8CC359-397B-4A79-A8E9-00C58324D6AA}" dt="2022-10-30T19:21:31.338" v="1209" actId="20577"/>
        <pc:sldMkLst>
          <pc:docMk/>
          <pc:sldMk cId="812434949" sldId="319"/>
        </pc:sldMkLst>
        <pc:spChg chg="mod ord">
          <ac:chgData name="Jette Bækgaard" userId="c2fde62d-3470-4a43-bf73-cc6f88f2d07f" providerId="ADAL" clId="{CB8CC359-397B-4A79-A8E9-00C58324D6AA}" dt="2022-10-30T18:43:14.114" v="815" actId="26606"/>
          <ac:spMkLst>
            <pc:docMk/>
            <pc:sldMk cId="812434949" sldId="319"/>
            <ac:spMk id="2" creationId="{8B7357E3-60BB-4320-AC4C-86EC4772AD91}"/>
          </ac:spMkLst>
        </pc:spChg>
        <pc:spChg chg="mod">
          <ac:chgData name="Jette Bækgaard" userId="c2fde62d-3470-4a43-bf73-cc6f88f2d07f" providerId="ADAL" clId="{CB8CC359-397B-4A79-A8E9-00C58324D6AA}" dt="2022-10-30T19:21:31.338" v="1209" actId="20577"/>
          <ac:spMkLst>
            <pc:docMk/>
            <pc:sldMk cId="812434949" sldId="319"/>
            <ac:spMk id="3" creationId="{FF2FB615-EF8C-4FEA-96EC-8FA2BE739463}"/>
          </ac:spMkLst>
        </pc:spChg>
        <pc:spChg chg="add mod">
          <ac:chgData name="Jette Bækgaard" userId="c2fde62d-3470-4a43-bf73-cc6f88f2d07f" providerId="ADAL" clId="{CB8CC359-397B-4A79-A8E9-00C58324D6AA}" dt="2022-10-30T18:43:14.114" v="815" actId="26606"/>
          <ac:spMkLst>
            <pc:docMk/>
            <pc:sldMk cId="812434949" sldId="319"/>
            <ac:spMk id="9" creationId="{2FFC7217-359C-4C70-FE3A-F3053AA31318}"/>
          </ac:spMkLst>
        </pc:spChg>
        <pc:picChg chg="add mod">
          <ac:chgData name="Jette Bækgaard" userId="c2fde62d-3470-4a43-bf73-cc6f88f2d07f" providerId="ADAL" clId="{CB8CC359-397B-4A79-A8E9-00C58324D6AA}" dt="2022-10-30T18:53:38.259" v="820" actId="1076"/>
          <ac:picMkLst>
            <pc:docMk/>
            <pc:sldMk cId="812434949" sldId="319"/>
            <ac:picMk id="4" creationId="{2B4358A1-A894-1BDA-E0F6-A0C8C999DAA4}"/>
          </ac:picMkLst>
        </pc:picChg>
        <pc:picChg chg="add del">
          <ac:chgData name="Jette Bækgaard" userId="c2fde62d-3470-4a43-bf73-cc6f88f2d07f" providerId="ADAL" clId="{CB8CC359-397B-4A79-A8E9-00C58324D6AA}" dt="2022-10-30T18:53:25.716" v="817" actId="478"/>
          <ac:picMkLst>
            <pc:docMk/>
            <pc:sldMk cId="812434949" sldId="319"/>
            <ac:picMk id="5" creationId="{0D451185-BF12-6274-F7A2-A29012C43A5E}"/>
          </ac:picMkLst>
        </pc:picChg>
      </pc:sldChg>
      <pc:sldChg chg="addSp delSp modSp new mod ord modClrScheme chgLayout">
        <pc:chgData name="Jette Bækgaard" userId="c2fde62d-3470-4a43-bf73-cc6f88f2d07f" providerId="ADAL" clId="{CB8CC359-397B-4A79-A8E9-00C58324D6AA}" dt="2022-10-30T16:51:02.035" v="167" actId="20577"/>
        <pc:sldMkLst>
          <pc:docMk/>
          <pc:sldMk cId="1849041269" sldId="320"/>
        </pc:sldMkLst>
        <pc:spChg chg="del">
          <ac:chgData name="Jette Bækgaard" userId="c2fde62d-3470-4a43-bf73-cc6f88f2d07f" providerId="ADAL" clId="{CB8CC359-397B-4A79-A8E9-00C58324D6AA}" dt="2022-10-30T15:42:00.426" v="9"/>
          <ac:spMkLst>
            <pc:docMk/>
            <pc:sldMk cId="1849041269" sldId="320"/>
            <ac:spMk id="2" creationId="{C767FBF3-A9B3-308D-ED9A-699657CE0FD4}"/>
          </ac:spMkLst>
        </pc:spChg>
        <pc:spChg chg="add mod">
          <ac:chgData name="Jette Bækgaard" userId="c2fde62d-3470-4a43-bf73-cc6f88f2d07f" providerId="ADAL" clId="{CB8CC359-397B-4A79-A8E9-00C58324D6AA}" dt="2022-10-30T16:51:02.035" v="167" actId="20577"/>
          <ac:spMkLst>
            <pc:docMk/>
            <pc:sldMk cId="1849041269" sldId="320"/>
            <ac:spMk id="8" creationId="{1AD82481-84CB-B385-370C-C3E8718B4F47}"/>
          </ac:spMkLst>
        </pc:spChg>
        <pc:spChg chg="add mod">
          <ac:chgData name="Jette Bækgaard" userId="c2fde62d-3470-4a43-bf73-cc6f88f2d07f" providerId="ADAL" clId="{CB8CC359-397B-4A79-A8E9-00C58324D6AA}" dt="2022-10-30T15:42:31.141" v="10" actId="26606"/>
          <ac:spMkLst>
            <pc:docMk/>
            <pc:sldMk cId="1849041269" sldId="320"/>
            <ac:spMk id="10" creationId="{30DA308C-71C8-1797-E406-DB5B66DCB84E}"/>
          </ac:spMkLst>
        </pc:spChg>
        <pc:picChg chg="add mod">
          <ac:chgData name="Jette Bækgaard" userId="c2fde62d-3470-4a43-bf73-cc6f88f2d07f" providerId="ADAL" clId="{CB8CC359-397B-4A79-A8E9-00C58324D6AA}" dt="2022-10-30T15:42:31.141" v="10" actId="26606"/>
          <ac:picMkLst>
            <pc:docMk/>
            <pc:sldMk cId="1849041269" sldId="320"/>
            <ac:picMk id="3" creationId="{72391282-6C39-3608-99A4-9633A38CA2E8}"/>
          </ac:picMkLst>
        </pc:picChg>
      </pc:sldChg>
      <pc:sldChg chg="addSp delSp modSp new mod modClrScheme chgLayout">
        <pc:chgData name="Jette Bækgaard" userId="c2fde62d-3470-4a43-bf73-cc6f88f2d07f" providerId="ADAL" clId="{CB8CC359-397B-4A79-A8E9-00C58324D6AA}" dt="2022-10-30T22:46:02.500" v="1556" actId="20577"/>
        <pc:sldMkLst>
          <pc:docMk/>
          <pc:sldMk cId="3577601364" sldId="321"/>
        </pc:sldMkLst>
        <pc:spChg chg="mod">
          <ac:chgData name="Jette Bækgaard" userId="c2fde62d-3470-4a43-bf73-cc6f88f2d07f" providerId="ADAL" clId="{CB8CC359-397B-4A79-A8E9-00C58324D6AA}" dt="2022-10-30T18:39:39.377" v="712" actId="26606"/>
          <ac:spMkLst>
            <pc:docMk/>
            <pc:sldMk cId="3577601364" sldId="321"/>
            <ac:spMk id="2" creationId="{9FDB9CC8-E39B-6AE8-6AAE-793E4E4F9F12}"/>
          </ac:spMkLst>
        </pc:spChg>
        <pc:spChg chg="mod">
          <ac:chgData name="Jette Bækgaard" userId="c2fde62d-3470-4a43-bf73-cc6f88f2d07f" providerId="ADAL" clId="{CB8CC359-397B-4A79-A8E9-00C58324D6AA}" dt="2022-10-30T22:46:02.500" v="1556" actId="20577"/>
          <ac:spMkLst>
            <pc:docMk/>
            <pc:sldMk cId="3577601364" sldId="321"/>
            <ac:spMk id="3" creationId="{573F6326-8973-9708-389E-1C0317D21A2C}"/>
          </ac:spMkLst>
        </pc:spChg>
        <pc:spChg chg="mod">
          <ac:chgData name="Jette Bækgaard" userId="c2fde62d-3470-4a43-bf73-cc6f88f2d07f" providerId="ADAL" clId="{CB8CC359-397B-4A79-A8E9-00C58324D6AA}" dt="2022-10-30T22:45:52.280" v="1554" actId="27636"/>
          <ac:spMkLst>
            <pc:docMk/>
            <pc:sldMk cId="3577601364" sldId="321"/>
            <ac:spMk id="4" creationId="{8FBA0C0D-7EAD-2A54-6E05-D40DC5AB6D3D}"/>
          </ac:spMkLst>
        </pc:spChg>
        <pc:spChg chg="add del mod">
          <ac:chgData name="Jette Bækgaard" userId="c2fde62d-3470-4a43-bf73-cc6f88f2d07f" providerId="ADAL" clId="{CB8CC359-397B-4A79-A8E9-00C58324D6AA}" dt="2022-10-30T18:41:13.031" v="718"/>
          <ac:spMkLst>
            <pc:docMk/>
            <pc:sldMk cId="3577601364" sldId="321"/>
            <ac:spMk id="9" creationId="{7C046D89-21AC-8FFF-FDE2-27652ADA36F5}"/>
          </ac:spMkLst>
        </pc:spChg>
        <pc:picChg chg="add mod">
          <ac:chgData name="Jette Bækgaard" userId="c2fde62d-3470-4a43-bf73-cc6f88f2d07f" providerId="ADAL" clId="{CB8CC359-397B-4A79-A8E9-00C58324D6AA}" dt="2022-10-30T18:41:13.031" v="718"/>
          <ac:picMkLst>
            <pc:docMk/>
            <pc:sldMk cId="3577601364" sldId="321"/>
            <ac:picMk id="5" creationId="{DB7C7DF6-E19D-3012-6454-673254F53030}"/>
          </ac:picMkLst>
        </pc:picChg>
      </pc:sldChg>
      <pc:sldChg chg="addSp delSp modSp new del">
        <pc:chgData name="Jette Bækgaard" userId="c2fde62d-3470-4a43-bf73-cc6f88f2d07f" providerId="ADAL" clId="{CB8CC359-397B-4A79-A8E9-00C58324D6AA}" dt="2022-10-30T15:47:18.288" v="17" actId="47"/>
        <pc:sldMkLst>
          <pc:docMk/>
          <pc:sldMk cId="2030581752" sldId="322"/>
        </pc:sldMkLst>
        <pc:spChg chg="del">
          <ac:chgData name="Jette Bækgaard" userId="c2fde62d-3470-4a43-bf73-cc6f88f2d07f" providerId="ADAL" clId="{CB8CC359-397B-4A79-A8E9-00C58324D6AA}" dt="2022-10-30T15:46:59.752" v="16"/>
          <ac:spMkLst>
            <pc:docMk/>
            <pc:sldMk cId="2030581752" sldId="322"/>
            <ac:spMk id="2" creationId="{B3F83A96-CD58-AD73-2E8C-6A4394BA4ABD}"/>
          </ac:spMkLst>
        </pc:spChg>
        <pc:picChg chg="add mod">
          <ac:chgData name="Jette Bækgaard" userId="c2fde62d-3470-4a43-bf73-cc6f88f2d07f" providerId="ADAL" clId="{CB8CC359-397B-4A79-A8E9-00C58324D6AA}" dt="2022-10-30T15:46:59.752" v="16"/>
          <ac:picMkLst>
            <pc:docMk/>
            <pc:sldMk cId="2030581752" sldId="322"/>
            <ac:picMk id="3" creationId="{AE417101-0144-1826-BDC7-621C6B80096B}"/>
          </ac:picMkLst>
        </pc:picChg>
      </pc:sldChg>
      <pc:sldChg chg="addSp delSp modSp new mod modClrScheme chgLayout">
        <pc:chgData name="Jette Bækgaard" userId="c2fde62d-3470-4a43-bf73-cc6f88f2d07f" providerId="ADAL" clId="{CB8CC359-397B-4A79-A8E9-00C58324D6AA}" dt="2022-10-30T18:38:53.510" v="684" actId="20577"/>
        <pc:sldMkLst>
          <pc:docMk/>
          <pc:sldMk cId="2293403271" sldId="322"/>
        </pc:sldMkLst>
        <pc:spChg chg="mod ord">
          <ac:chgData name="Jette Bækgaard" userId="c2fde62d-3470-4a43-bf73-cc6f88f2d07f" providerId="ADAL" clId="{CB8CC359-397B-4A79-A8E9-00C58324D6AA}" dt="2022-10-30T18:37:03.449" v="673" actId="26606"/>
          <ac:spMkLst>
            <pc:docMk/>
            <pc:sldMk cId="2293403271" sldId="322"/>
            <ac:spMk id="2" creationId="{6E69CB45-4E03-03B2-B459-21230905C1C7}"/>
          </ac:spMkLst>
        </pc:spChg>
        <pc:spChg chg="add del mod ord">
          <ac:chgData name="Jette Bækgaard" userId="c2fde62d-3470-4a43-bf73-cc6f88f2d07f" providerId="ADAL" clId="{CB8CC359-397B-4A79-A8E9-00C58324D6AA}" dt="2022-10-30T18:37:03.449" v="673" actId="26606"/>
          <ac:spMkLst>
            <pc:docMk/>
            <pc:sldMk cId="2293403271" sldId="322"/>
            <ac:spMk id="3" creationId="{8D4E9865-C4F9-06EC-B1C7-1CFA7C161485}"/>
          </ac:spMkLst>
        </pc:spChg>
        <pc:spChg chg="mod">
          <ac:chgData name="Jette Bækgaard" userId="c2fde62d-3470-4a43-bf73-cc6f88f2d07f" providerId="ADAL" clId="{CB8CC359-397B-4A79-A8E9-00C58324D6AA}" dt="2022-10-30T18:37:03.449" v="673" actId="26606"/>
          <ac:spMkLst>
            <pc:docMk/>
            <pc:sldMk cId="2293403271" sldId="322"/>
            <ac:spMk id="4" creationId="{0CF1B830-8E46-DC4B-39F3-F20E4A11E4EA}"/>
          </ac:spMkLst>
        </pc:spChg>
        <pc:spChg chg="add del mod">
          <ac:chgData name="Jette Bækgaard" userId="c2fde62d-3470-4a43-bf73-cc6f88f2d07f" providerId="ADAL" clId="{CB8CC359-397B-4A79-A8E9-00C58324D6AA}" dt="2022-10-30T18:38:39.805" v="681"/>
          <ac:spMkLst>
            <pc:docMk/>
            <pc:sldMk cId="2293403271" sldId="322"/>
            <ac:spMk id="9" creationId="{2A7078C7-0F5E-3F47-059F-E6096F280DD6}"/>
          </ac:spMkLst>
        </pc:spChg>
        <pc:spChg chg="add del mod">
          <ac:chgData name="Jette Bækgaard" userId="c2fde62d-3470-4a43-bf73-cc6f88f2d07f" providerId="ADAL" clId="{CB8CC359-397B-4A79-A8E9-00C58324D6AA}" dt="2022-10-30T18:36:45.214" v="668" actId="26606"/>
          <ac:spMkLst>
            <pc:docMk/>
            <pc:sldMk cId="2293403271" sldId="322"/>
            <ac:spMk id="10" creationId="{E2C428E9-EC93-D9DA-28FE-6FFE4C4B8E05}"/>
          </ac:spMkLst>
        </pc:spChg>
        <pc:spChg chg="add del mod">
          <ac:chgData name="Jette Bækgaard" userId="c2fde62d-3470-4a43-bf73-cc6f88f2d07f" providerId="ADAL" clId="{CB8CC359-397B-4A79-A8E9-00C58324D6AA}" dt="2022-10-30T18:36:49.138" v="670" actId="26606"/>
          <ac:spMkLst>
            <pc:docMk/>
            <pc:sldMk cId="2293403271" sldId="322"/>
            <ac:spMk id="12" creationId="{1C4E437E-C0C5-56D9-8B1A-499B894D13A2}"/>
          </ac:spMkLst>
        </pc:spChg>
        <pc:spChg chg="add del mod">
          <ac:chgData name="Jette Bækgaard" userId="c2fde62d-3470-4a43-bf73-cc6f88f2d07f" providerId="ADAL" clId="{CB8CC359-397B-4A79-A8E9-00C58324D6AA}" dt="2022-10-30T18:37:03.445" v="672" actId="26606"/>
          <ac:spMkLst>
            <pc:docMk/>
            <pc:sldMk cId="2293403271" sldId="322"/>
            <ac:spMk id="15" creationId="{8D4E9865-C4F9-06EC-B1C7-1CFA7C161485}"/>
          </ac:spMkLst>
        </pc:spChg>
        <pc:spChg chg="add mod">
          <ac:chgData name="Jette Bækgaard" userId="c2fde62d-3470-4a43-bf73-cc6f88f2d07f" providerId="ADAL" clId="{CB8CC359-397B-4A79-A8E9-00C58324D6AA}" dt="2022-10-30T18:38:53.510" v="684" actId="20577"/>
          <ac:spMkLst>
            <pc:docMk/>
            <pc:sldMk cId="2293403271" sldId="322"/>
            <ac:spMk id="17" creationId="{8D4E9865-C4F9-06EC-B1C7-1CFA7C161485}"/>
          </ac:spMkLst>
        </pc:spChg>
        <pc:graphicFrameChg chg="add del">
          <ac:chgData name="Jette Bækgaard" userId="c2fde62d-3470-4a43-bf73-cc6f88f2d07f" providerId="ADAL" clId="{CB8CC359-397B-4A79-A8E9-00C58324D6AA}" dt="2022-10-30T18:36:45.214" v="668" actId="26606"/>
          <ac:graphicFrameMkLst>
            <pc:docMk/>
            <pc:sldMk cId="2293403271" sldId="322"/>
            <ac:graphicFrameMk id="7" creationId="{78AB9E11-4A15-8521-04AC-A63296A0589E}"/>
          </ac:graphicFrameMkLst>
        </pc:graphicFrameChg>
        <pc:graphicFrameChg chg="add del">
          <ac:chgData name="Jette Bækgaard" userId="c2fde62d-3470-4a43-bf73-cc6f88f2d07f" providerId="ADAL" clId="{CB8CC359-397B-4A79-A8E9-00C58324D6AA}" dt="2022-10-30T18:36:49.138" v="670" actId="26606"/>
          <ac:graphicFrameMkLst>
            <pc:docMk/>
            <pc:sldMk cId="2293403271" sldId="322"/>
            <ac:graphicFrameMk id="13" creationId="{0276DBBB-E61A-7F0F-EF97-25695D541DDC}"/>
          </ac:graphicFrameMkLst>
        </pc:graphicFrameChg>
        <pc:picChg chg="add del mod">
          <ac:chgData name="Jette Bækgaard" userId="c2fde62d-3470-4a43-bf73-cc6f88f2d07f" providerId="ADAL" clId="{CB8CC359-397B-4A79-A8E9-00C58324D6AA}" dt="2022-10-30T18:38:29.413" v="679"/>
          <ac:picMkLst>
            <pc:docMk/>
            <pc:sldMk cId="2293403271" sldId="322"/>
            <ac:picMk id="5" creationId="{CD621244-700C-E722-6816-5824DBBCFBA5}"/>
          </ac:picMkLst>
        </pc:picChg>
        <pc:picChg chg="add del">
          <ac:chgData name="Jette Bækgaard" userId="c2fde62d-3470-4a43-bf73-cc6f88f2d07f" providerId="ADAL" clId="{CB8CC359-397B-4A79-A8E9-00C58324D6AA}" dt="2022-10-30T18:36:26.869" v="666" actId="26606"/>
          <ac:picMkLst>
            <pc:docMk/>
            <pc:sldMk cId="2293403271" sldId="322"/>
            <ac:picMk id="6" creationId="{049B8ADA-3A89-95E3-3E04-CCA71E0B9507}"/>
          </ac:picMkLst>
        </pc:picChg>
        <pc:picChg chg="add mod">
          <ac:chgData name="Jette Bækgaard" userId="c2fde62d-3470-4a43-bf73-cc6f88f2d07f" providerId="ADAL" clId="{CB8CC359-397B-4A79-A8E9-00C58324D6AA}" dt="2022-10-30T18:38:39.805" v="681"/>
          <ac:picMkLst>
            <pc:docMk/>
            <pc:sldMk cId="2293403271" sldId="322"/>
            <ac:picMk id="8" creationId="{6F1CFE86-1B85-7889-E047-0E1F4F8A5444}"/>
          </ac:picMkLst>
        </pc:picChg>
      </pc:sldChg>
      <pc:sldChg chg="modSp new mod ord">
        <pc:chgData name="Jette Bækgaard" userId="c2fde62d-3470-4a43-bf73-cc6f88f2d07f" providerId="ADAL" clId="{CB8CC359-397B-4A79-A8E9-00C58324D6AA}" dt="2022-10-30T19:12:44.530" v="960"/>
        <pc:sldMkLst>
          <pc:docMk/>
          <pc:sldMk cId="1030478419" sldId="323"/>
        </pc:sldMkLst>
        <pc:spChg chg="mod">
          <ac:chgData name="Jette Bækgaard" userId="c2fde62d-3470-4a43-bf73-cc6f88f2d07f" providerId="ADAL" clId="{CB8CC359-397B-4A79-A8E9-00C58324D6AA}" dt="2022-10-30T19:12:44.530" v="960"/>
          <ac:spMkLst>
            <pc:docMk/>
            <pc:sldMk cId="1030478419" sldId="323"/>
            <ac:spMk id="2" creationId="{FDB252D9-B194-DE44-301D-06802D502D7C}"/>
          </ac:spMkLst>
        </pc:spChg>
      </pc:sldChg>
      <pc:sldChg chg="new del">
        <pc:chgData name="Jette Bækgaard" userId="c2fde62d-3470-4a43-bf73-cc6f88f2d07f" providerId="ADAL" clId="{CB8CC359-397B-4A79-A8E9-00C58324D6AA}" dt="2022-10-30T17:02:41.002" v="402" actId="47"/>
        <pc:sldMkLst>
          <pc:docMk/>
          <pc:sldMk cId="2401483927" sldId="323"/>
        </pc:sldMkLst>
      </pc:sldChg>
      <pc:sldChg chg="new del">
        <pc:chgData name="Jette Bækgaard" userId="c2fde62d-3470-4a43-bf73-cc6f88f2d07f" providerId="ADAL" clId="{CB8CC359-397B-4A79-A8E9-00C58324D6AA}" dt="2022-10-30T19:12:32.364" v="956" actId="47"/>
        <pc:sldMkLst>
          <pc:docMk/>
          <pc:sldMk cId="2465752119" sldId="323"/>
        </pc:sldMkLst>
      </pc:sldChg>
      <pc:sldChg chg="addSp delSp modSp new mod">
        <pc:chgData name="Jette Bækgaard" userId="c2fde62d-3470-4a43-bf73-cc6f88f2d07f" providerId="ADAL" clId="{CB8CC359-397B-4A79-A8E9-00C58324D6AA}" dt="2022-10-30T19:30:55.140" v="1248" actId="12"/>
        <pc:sldMkLst>
          <pc:docMk/>
          <pc:sldMk cId="3016554478" sldId="324"/>
        </pc:sldMkLst>
        <pc:spChg chg="mod">
          <ac:chgData name="Jette Bækgaard" userId="c2fde62d-3470-4a43-bf73-cc6f88f2d07f" providerId="ADAL" clId="{CB8CC359-397B-4A79-A8E9-00C58324D6AA}" dt="2022-10-30T19:30:55.140" v="1248" actId="12"/>
          <ac:spMkLst>
            <pc:docMk/>
            <pc:sldMk cId="3016554478" sldId="324"/>
            <ac:spMk id="3" creationId="{B5E3E9AB-66EF-D0BC-FFE1-402E0FD8FE57}"/>
          </ac:spMkLst>
        </pc:spChg>
        <pc:spChg chg="del">
          <ac:chgData name="Jette Bækgaard" userId="c2fde62d-3470-4a43-bf73-cc6f88f2d07f" providerId="ADAL" clId="{CB8CC359-397B-4A79-A8E9-00C58324D6AA}" dt="2022-10-30T19:30:47.052" v="1247"/>
          <ac:spMkLst>
            <pc:docMk/>
            <pc:sldMk cId="3016554478" sldId="324"/>
            <ac:spMk id="4" creationId="{3A34210D-0D02-93C2-A2BD-2F733092642C}"/>
          </ac:spMkLst>
        </pc:spChg>
        <pc:spChg chg="mod">
          <ac:chgData name="Jette Bækgaard" userId="c2fde62d-3470-4a43-bf73-cc6f88f2d07f" providerId="ADAL" clId="{CB8CC359-397B-4A79-A8E9-00C58324D6AA}" dt="2022-10-30T19:29:50.276" v="1245"/>
          <ac:spMkLst>
            <pc:docMk/>
            <pc:sldMk cId="3016554478" sldId="324"/>
            <ac:spMk id="5" creationId="{47F4F089-DBEB-A12D-8DF9-EEA1473828AF}"/>
          </ac:spMkLst>
        </pc:spChg>
        <pc:picChg chg="add mod">
          <ac:chgData name="Jette Bækgaard" userId="c2fde62d-3470-4a43-bf73-cc6f88f2d07f" providerId="ADAL" clId="{CB8CC359-397B-4A79-A8E9-00C58324D6AA}" dt="2022-10-30T19:30:47.052" v="1247"/>
          <ac:picMkLst>
            <pc:docMk/>
            <pc:sldMk cId="3016554478" sldId="324"/>
            <ac:picMk id="6" creationId="{A64A02D4-AB5B-A545-2C9D-84D9948D9C25}"/>
          </ac:picMkLst>
        </pc:picChg>
      </pc:sldChg>
      <pc:sldChg chg="modSp new mod">
        <pc:chgData name="Jette Bækgaard" userId="c2fde62d-3470-4a43-bf73-cc6f88f2d07f" providerId="ADAL" clId="{CB8CC359-397B-4A79-A8E9-00C58324D6AA}" dt="2022-10-30T21:48:24.017" v="1481" actId="20577"/>
        <pc:sldMkLst>
          <pc:docMk/>
          <pc:sldMk cId="3197993951" sldId="325"/>
        </pc:sldMkLst>
        <pc:spChg chg="mod">
          <ac:chgData name="Jette Bækgaard" userId="c2fde62d-3470-4a43-bf73-cc6f88f2d07f" providerId="ADAL" clId="{CB8CC359-397B-4A79-A8E9-00C58324D6AA}" dt="2022-10-30T21:37:58.174" v="1296" actId="27636"/>
          <ac:spMkLst>
            <pc:docMk/>
            <pc:sldMk cId="3197993951" sldId="325"/>
            <ac:spMk id="3" creationId="{A16C6D2D-18E5-4036-0DE9-9B1653740893}"/>
          </ac:spMkLst>
        </pc:spChg>
        <pc:spChg chg="mod">
          <ac:chgData name="Jette Bækgaard" userId="c2fde62d-3470-4a43-bf73-cc6f88f2d07f" providerId="ADAL" clId="{CB8CC359-397B-4A79-A8E9-00C58324D6AA}" dt="2022-10-30T21:48:24.017" v="1481" actId="20577"/>
          <ac:spMkLst>
            <pc:docMk/>
            <pc:sldMk cId="3197993951" sldId="325"/>
            <ac:spMk id="4" creationId="{EFBF311B-8690-09AF-0CC4-E3773DBEECFB}"/>
          </ac:spMkLst>
        </pc:spChg>
      </pc:sldChg>
      <pc:sldChg chg="modSp new del mod">
        <pc:chgData name="Jette Bækgaard" userId="c2fde62d-3470-4a43-bf73-cc6f88f2d07f" providerId="ADAL" clId="{CB8CC359-397B-4A79-A8E9-00C58324D6AA}" dt="2022-10-30T22:18:55.930" v="1549" actId="47"/>
        <pc:sldMkLst>
          <pc:docMk/>
          <pc:sldMk cId="1629817460" sldId="326"/>
        </pc:sldMkLst>
        <pc:spChg chg="mod">
          <ac:chgData name="Jette Bækgaard" userId="c2fde62d-3470-4a43-bf73-cc6f88f2d07f" providerId="ADAL" clId="{CB8CC359-397B-4A79-A8E9-00C58324D6AA}" dt="2022-10-30T22:17:46.730" v="1548" actId="20577"/>
          <ac:spMkLst>
            <pc:docMk/>
            <pc:sldMk cId="1629817460" sldId="326"/>
            <ac:spMk id="2" creationId="{C2B72467-6167-A076-CFDF-2EB60FF838E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C6D9D-1950-4369-BE7B-8E6501E5356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C2B1247C-A0C9-4845-A85A-DBCEEFEEEAF3}">
      <dgm:prSet/>
      <dgm:spPr/>
      <dgm:t>
        <a:bodyPr/>
        <a:lstStyle/>
        <a:p>
          <a:r>
            <a:rPr lang="da-DK" dirty="0"/>
            <a:t>Enten selv have gennemgået PA uddannelsen eller have en højere uddannelse indenfor uddannelsens område</a:t>
          </a:r>
          <a:endParaRPr lang="en-US" dirty="0"/>
        </a:p>
      </dgm:t>
    </dgm:pt>
    <dgm:pt modelId="{45ED71DD-D5D1-4764-9893-215BCFD0E5C8}" type="parTrans" cxnId="{B74CF209-A22B-4C72-83E6-5FD2D42DA780}">
      <dgm:prSet/>
      <dgm:spPr/>
      <dgm:t>
        <a:bodyPr/>
        <a:lstStyle/>
        <a:p>
          <a:endParaRPr lang="en-US"/>
        </a:p>
      </dgm:t>
    </dgm:pt>
    <dgm:pt modelId="{1EE65519-14EE-4CAF-9AB9-71E8F5FD5F0E}" type="sibTrans" cxnId="{B74CF209-A22B-4C72-83E6-5FD2D42DA780}">
      <dgm:prSet/>
      <dgm:spPr/>
      <dgm:t>
        <a:bodyPr/>
        <a:lstStyle/>
        <a:p>
          <a:endParaRPr lang="en-US"/>
        </a:p>
      </dgm:t>
    </dgm:pt>
    <dgm:pt modelId="{0DAE43AD-72DD-4078-99A3-6E9F783B2750}">
      <dgm:prSet/>
      <dgm:spPr/>
      <dgm:t>
        <a:bodyPr/>
        <a:lstStyle/>
        <a:p>
          <a:r>
            <a:rPr lang="da-DK" dirty="0"/>
            <a:t>Udover faglige kvalifikationer har oplæringsvejlederen også brug for gode kommunikative kompetencer for at kunne vejlede eleven og få en god dialog om f.eks. elevens udførelse af opgaverne</a:t>
          </a:r>
          <a:endParaRPr lang="en-US" dirty="0"/>
        </a:p>
      </dgm:t>
    </dgm:pt>
    <dgm:pt modelId="{A8BDFDE2-E002-475B-AF6B-4A8EBBA3B25B}" type="parTrans" cxnId="{362055B7-67E5-448E-9A18-54D556FD1DE5}">
      <dgm:prSet/>
      <dgm:spPr/>
      <dgm:t>
        <a:bodyPr/>
        <a:lstStyle/>
        <a:p>
          <a:endParaRPr lang="en-US"/>
        </a:p>
      </dgm:t>
    </dgm:pt>
    <dgm:pt modelId="{B2FE7782-5EF5-4588-AA01-4939EAA7630B}" type="sibTrans" cxnId="{362055B7-67E5-448E-9A18-54D556FD1DE5}">
      <dgm:prSet/>
      <dgm:spPr/>
      <dgm:t>
        <a:bodyPr/>
        <a:lstStyle/>
        <a:p>
          <a:endParaRPr lang="en-US"/>
        </a:p>
      </dgm:t>
    </dgm:pt>
    <dgm:pt modelId="{EEA2C135-24D1-4868-AA4E-0D5BE83AB5A4}" type="pres">
      <dgm:prSet presAssocID="{610C6D9D-1950-4369-BE7B-8E6501E53568}" presName="hierChild1" presStyleCnt="0">
        <dgm:presLayoutVars>
          <dgm:chPref val="1"/>
          <dgm:dir/>
          <dgm:animOne val="branch"/>
          <dgm:animLvl val="lvl"/>
          <dgm:resizeHandles/>
        </dgm:presLayoutVars>
      </dgm:prSet>
      <dgm:spPr/>
    </dgm:pt>
    <dgm:pt modelId="{B9836335-6679-4A52-9B68-982DE19EC427}" type="pres">
      <dgm:prSet presAssocID="{C2B1247C-A0C9-4845-A85A-DBCEEFEEEAF3}" presName="hierRoot1" presStyleCnt="0"/>
      <dgm:spPr/>
    </dgm:pt>
    <dgm:pt modelId="{15906621-8860-4968-B5EF-082095E35173}" type="pres">
      <dgm:prSet presAssocID="{C2B1247C-A0C9-4845-A85A-DBCEEFEEEAF3}" presName="composite" presStyleCnt="0"/>
      <dgm:spPr/>
    </dgm:pt>
    <dgm:pt modelId="{D6385585-0982-4ABD-B228-D0BA54C9D885}" type="pres">
      <dgm:prSet presAssocID="{C2B1247C-A0C9-4845-A85A-DBCEEFEEEAF3}" presName="background" presStyleLbl="node0" presStyleIdx="0" presStyleCnt="2"/>
      <dgm:spPr>
        <a:solidFill>
          <a:srgbClr val="FFC000"/>
        </a:solidFill>
      </dgm:spPr>
    </dgm:pt>
    <dgm:pt modelId="{12353BD8-D875-43C8-A422-0A3595AEFD0D}" type="pres">
      <dgm:prSet presAssocID="{C2B1247C-A0C9-4845-A85A-DBCEEFEEEAF3}" presName="text" presStyleLbl="fgAcc0" presStyleIdx="0" presStyleCnt="2">
        <dgm:presLayoutVars>
          <dgm:chPref val="3"/>
        </dgm:presLayoutVars>
      </dgm:prSet>
      <dgm:spPr/>
    </dgm:pt>
    <dgm:pt modelId="{52C709BF-F9F7-48AE-BDE6-3430B7E33A59}" type="pres">
      <dgm:prSet presAssocID="{C2B1247C-A0C9-4845-A85A-DBCEEFEEEAF3}" presName="hierChild2" presStyleCnt="0"/>
      <dgm:spPr/>
    </dgm:pt>
    <dgm:pt modelId="{D41399B0-E5D1-445D-AA58-F364C6ED39EF}" type="pres">
      <dgm:prSet presAssocID="{0DAE43AD-72DD-4078-99A3-6E9F783B2750}" presName="hierRoot1" presStyleCnt="0"/>
      <dgm:spPr/>
    </dgm:pt>
    <dgm:pt modelId="{BD9EDD93-75CF-4520-9D85-0D680BA7D0A3}" type="pres">
      <dgm:prSet presAssocID="{0DAE43AD-72DD-4078-99A3-6E9F783B2750}" presName="composite" presStyleCnt="0"/>
      <dgm:spPr/>
    </dgm:pt>
    <dgm:pt modelId="{AA446B5A-3628-456D-B7A0-A7560667D427}" type="pres">
      <dgm:prSet presAssocID="{0DAE43AD-72DD-4078-99A3-6E9F783B2750}" presName="background" presStyleLbl="node0" presStyleIdx="1" presStyleCnt="2"/>
      <dgm:spPr>
        <a:solidFill>
          <a:srgbClr val="FFC000"/>
        </a:solidFill>
      </dgm:spPr>
    </dgm:pt>
    <dgm:pt modelId="{F6E64AA7-DC08-4254-8ED4-F4BA6216BC55}" type="pres">
      <dgm:prSet presAssocID="{0DAE43AD-72DD-4078-99A3-6E9F783B2750}" presName="text" presStyleLbl="fgAcc0" presStyleIdx="1" presStyleCnt="2">
        <dgm:presLayoutVars>
          <dgm:chPref val="3"/>
        </dgm:presLayoutVars>
      </dgm:prSet>
      <dgm:spPr/>
    </dgm:pt>
    <dgm:pt modelId="{13064A70-92A7-4291-B884-0DA2740E91F9}" type="pres">
      <dgm:prSet presAssocID="{0DAE43AD-72DD-4078-99A3-6E9F783B2750}" presName="hierChild2" presStyleCnt="0"/>
      <dgm:spPr/>
    </dgm:pt>
  </dgm:ptLst>
  <dgm:cxnLst>
    <dgm:cxn modelId="{6AA99C08-58DC-43FF-BD37-9A3CEAC0C9F8}" type="presOf" srcId="{610C6D9D-1950-4369-BE7B-8E6501E53568}" destId="{EEA2C135-24D1-4868-AA4E-0D5BE83AB5A4}" srcOrd="0" destOrd="0" presId="urn:microsoft.com/office/officeart/2005/8/layout/hierarchy1"/>
    <dgm:cxn modelId="{B74CF209-A22B-4C72-83E6-5FD2D42DA780}" srcId="{610C6D9D-1950-4369-BE7B-8E6501E53568}" destId="{C2B1247C-A0C9-4845-A85A-DBCEEFEEEAF3}" srcOrd="0" destOrd="0" parTransId="{45ED71DD-D5D1-4764-9893-215BCFD0E5C8}" sibTransId="{1EE65519-14EE-4CAF-9AB9-71E8F5FD5F0E}"/>
    <dgm:cxn modelId="{7478BE79-F571-4E8A-A5FD-BBE3EA357D5D}" type="presOf" srcId="{C2B1247C-A0C9-4845-A85A-DBCEEFEEEAF3}" destId="{12353BD8-D875-43C8-A422-0A3595AEFD0D}" srcOrd="0" destOrd="0" presId="urn:microsoft.com/office/officeart/2005/8/layout/hierarchy1"/>
    <dgm:cxn modelId="{FE1392A2-D67C-4D7A-8D1F-EBECE85DF8C8}" type="presOf" srcId="{0DAE43AD-72DD-4078-99A3-6E9F783B2750}" destId="{F6E64AA7-DC08-4254-8ED4-F4BA6216BC55}" srcOrd="0" destOrd="0" presId="urn:microsoft.com/office/officeart/2005/8/layout/hierarchy1"/>
    <dgm:cxn modelId="{362055B7-67E5-448E-9A18-54D556FD1DE5}" srcId="{610C6D9D-1950-4369-BE7B-8E6501E53568}" destId="{0DAE43AD-72DD-4078-99A3-6E9F783B2750}" srcOrd="1" destOrd="0" parTransId="{A8BDFDE2-E002-475B-AF6B-4A8EBBA3B25B}" sibTransId="{B2FE7782-5EF5-4588-AA01-4939EAA7630B}"/>
    <dgm:cxn modelId="{03E4F4FD-52EA-4439-9115-492624FB32AB}" type="presParOf" srcId="{EEA2C135-24D1-4868-AA4E-0D5BE83AB5A4}" destId="{B9836335-6679-4A52-9B68-982DE19EC427}" srcOrd="0" destOrd="0" presId="urn:microsoft.com/office/officeart/2005/8/layout/hierarchy1"/>
    <dgm:cxn modelId="{B13E10D1-19D0-447D-9580-5C2FE3F4BE00}" type="presParOf" srcId="{B9836335-6679-4A52-9B68-982DE19EC427}" destId="{15906621-8860-4968-B5EF-082095E35173}" srcOrd="0" destOrd="0" presId="urn:microsoft.com/office/officeart/2005/8/layout/hierarchy1"/>
    <dgm:cxn modelId="{782DEAFF-C62A-4EA8-AB42-4515DEB7304F}" type="presParOf" srcId="{15906621-8860-4968-B5EF-082095E35173}" destId="{D6385585-0982-4ABD-B228-D0BA54C9D885}" srcOrd="0" destOrd="0" presId="urn:microsoft.com/office/officeart/2005/8/layout/hierarchy1"/>
    <dgm:cxn modelId="{8FBB0FFD-B9BE-428C-AA90-99CE9B9B06B7}" type="presParOf" srcId="{15906621-8860-4968-B5EF-082095E35173}" destId="{12353BD8-D875-43C8-A422-0A3595AEFD0D}" srcOrd="1" destOrd="0" presId="urn:microsoft.com/office/officeart/2005/8/layout/hierarchy1"/>
    <dgm:cxn modelId="{C608E3E7-231B-4981-8181-D257E73B4FF1}" type="presParOf" srcId="{B9836335-6679-4A52-9B68-982DE19EC427}" destId="{52C709BF-F9F7-48AE-BDE6-3430B7E33A59}" srcOrd="1" destOrd="0" presId="urn:microsoft.com/office/officeart/2005/8/layout/hierarchy1"/>
    <dgm:cxn modelId="{FE39B13A-6AF2-40F9-B640-B2EBE0388A70}" type="presParOf" srcId="{EEA2C135-24D1-4868-AA4E-0D5BE83AB5A4}" destId="{D41399B0-E5D1-445D-AA58-F364C6ED39EF}" srcOrd="1" destOrd="0" presId="urn:microsoft.com/office/officeart/2005/8/layout/hierarchy1"/>
    <dgm:cxn modelId="{71D0CC9A-682C-4D2C-AF5A-C75C6D2EC8AC}" type="presParOf" srcId="{D41399B0-E5D1-445D-AA58-F364C6ED39EF}" destId="{BD9EDD93-75CF-4520-9D85-0D680BA7D0A3}" srcOrd="0" destOrd="0" presId="urn:microsoft.com/office/officeart/2005/8/layout/hierarchy1"/>
    <dgm:cxn modelId="{281DDA90-6DB6-4FE6-A218-A6416F24BD04}" type="presParOf" srcId="{BD9EDD93-75CF-4520-9D85-0D680BA7D0A3}" destId="{AA446B5A-3628-456D-B7A0-A7560667D427}" srcOrd="0" destOrd="0" presId="urn:microsoft.com/office/officeart/2005/8/layout/hierarchy1"/>
    <dgm:cxn modelId="{B6139809-433F-407D-B593-FC998EBBEC5C}" type="presParOf" srcId="{BD9EDD93-75CF-4520-9D85-0D680BA7D0A3}" destId="{F6E64AA7-DC08-4254-8ED4-F4BA6216BC55}" srcOrd="1" destOrd="0" presId="urn:microsoft.com/office/officeart/2005/8/layout/hierarchy1"/>
    <dgm:cxn modelId="{481B85F8-A5CB-4154-A21A-05E107320DA7}" type="presParOf" srcId="{D41399B0-E5D1-445D-AA58-F364C6ED39EF}" destId="{13064A70-92A7-4291-B884-0DA2740E91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4F6AD3-8DD2-4650-BE2E-FE0C640C044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07BE1CD-5157-4891-95BD-B4C66CCA3D56}">
      <dgm:prSet/>
      <dgm:spPr>
        <a:solidFill>
          <a:srgbClr val="FFCC00"/>
        </a:solidFill>
      </dgm:spPr>
      <dgm:t>
        <a:bodyPr/>
        <a:lstStyle/>
        <a:p>
          <a:r>
            <a:rPr lang="da-DK" dirty="0"/>
            <a:t>Målet med opgaven er, at du som vejleder kan tilrettelægge elevens oplæringsforløb under hensyntagen til de fordele og ulemper, der er ved at lære i praksis”</a:t>
          </a:r>
          <a:endParaRPr lang="en-US" dirty="0"/>
        </a:p>
      </dgm:t>
    </dgm:pt>
    <dgm:pt modelId="{83DE3C57-D707-4F45-8235-019A50B3D716}" type="parTrans" cxnId="{F00CEEF0-AEDA-4ACF-AF06-57FF81383188}">
      <dgm:prSet/>
      <dgm:spPr/>
      <dgm:t>
        <a:bodyPr/>
        <a:lstStyle/>
        <a:p>
          <a:endParaRPr lang="en-US"/>
        </a:p>
      </dgm:t>
    </dgm:pt>
    <dgm:pt modelId="{E6B4E4BB-2EBC-4725-AD5F-1E83EE8F77AB}" type="sibTrans" cxnId="{F00CEEF0-AEDA-4ACF-AF06-57FF81383188}">
      <dgm:prSet/>
      <dgm:spPr/>
      <dgm:t>
        <a:bodyPr/>
        <a:lstStyle/>
        <a:p>
          <a:endParaRPr lang="en-US"/>
        </a:p>
      </dgm:t>
    </dgm:pt>
    <dgm:pt modelId="{2EAB24E6-CCBB-4F4C-8691-4D40FFE8A677}">
      <dgm:prSet/>
      <dgm:spPr/>
      <dgm:t>
        <a:bodyPr/>
        <a:lstStyle/>
        <a:p>
          <a:r>
            <a:rPr lang="da-DK" dirty="0"/>
            <a:t>Hvilke af vilkårene for læring i oplæringsforløbet anser du som de vigtigste at være opmærksom på som vejleder?</a:t>
          </a:r>
          <a:endParaRPr lang="en-US" dirty="0"/>
        </a:p>
      </dgm:t>
    </dgm:pt>
    <dgm:pt modelId="{333AE748-6D0D-4D0F-84FA-6E2C132881A6}" type="parTrans" cxnId="{F28CEFE2-E143-497C-A5B6-719F1F33D45A}">
      <dgm:prSet/>
      <dgm:spPr/>
      <dgm:t>
        <a:bodyPr/>
        <a:lstStyle/>
        <a:p>
          <a:endParaRPr lang="en-US"/>
        </a:p>
      </dgm:t>
    </dgm:pt>
    <dgm:pt modelId="{B3BA020F-97D2-4A36-AB58-9F235E8CB6D4}" type="sibTrans" cxnId="{F28CEFE2-E143-497C-A5B6-719F1F33D45A}">
      <dgm:prSet/>
      <dgm:spPr/>
      <dgm:t>
        <a:bodyPr/>
        <a:lstStyle/>
        <a:p>
          <a:endParaRPr lang="en-US"/>
        </a:p>
      </dgm:t>
    </dgm:pt>
    <dgm:pt modelId="{62417DD7-79C3-49AE-96CF-661E4704817D}">
      <dgm:prSet/>
      <dgm:spPr/>
      <dgm:t>
        <a:bodyPr/>
        <a:lstStyle/>
        <a:p>
          <a:r>
            <a:rPr lang="da-DK" dirty="0"/>
            <a:t>Kan du ud fra de vilkår, du har valgt, give eksempler på, hvordan du vil bruge det i din vejledning af eleven?</a:t>
          </a:r>
          <a:endParaRPr lang="en-US" dirty="0"/>
        </a:p>
      </dgm:t>
    </dgm:pt>
    <dgm:pt modelId="{9222F147-5C7A-4AD6-9C08-512BF4197457}" type="parTrans" cxnId="{6ABD04ED-BDE6-42B6-815E-23A6F399A036}">
      <dgm:prSet/>
      <dgm:spPr/>
      <dgm:t>
        <a:bodyPr/>
        <a:lstStyle/>
        <a:p>
          <a:endParaRPr lang="en-US"/>
        </a:p>
      </dgm:t>
    </dgm:pt>
    <dgm:pt modelId="{C6A58E4E-FEDB-46F1-9026-0F08A9CA89C7}" type="sibTrans" cxnId="{6ABD04ED-BDE6-42B6-815E-23A6F399A036}">
      <dgm:prSet/>
      <dgm:spPr/>
      <dgm:t>
        <a:bodyPr/>
        <a:lstStyle/>
        <a:p>
          <a:endParaRPr lang="en-US"/>
        </a:p>
      </dgm:t>
    </dgm:pt>
    <dgm:pt modelId="{E6B7CBD7-0442-43D4-9B3A-905652602783}">
      <dgm:prSet/>
      <dgm:spPr/>
      <dgm:t>
        <a:bodyPr/>
        <a:lstStyle/>
        <a:p>
          <a:endParaRPr lang="en-US" dirty="0"/>
        </a:p>
      </dgm:t>
    </dgm:pt>
    <dgm:pt modelId="{34857898-3BC4-4A69-B3D7-CFE5E9A37B60}" type="parTrans" cxnId="{CCE20589-A82D-49F8-9BEF-5E0C16D80E42}">
      <dgm:prSet/>
      <dgm:spPr/>
      <dgm:t>
        <a:bodyPr/>
        <a:lstStyle/>
        <a:p>
          <a:endParaRPr lang="da-DK"/>
        </a:p>
      </dgm:t>
    </dgm:pt>
    <dgm:pt modelId="{39E60275-8661-43EE-BCD0-0C95B58B5987}" type="sibTrans" cxnId="{CCE20589-A82D-49F8-9BEF-5E0C16D80E42}">
      <dgm:prSet/>
      <dgm:spPr/>
      <dgm:t>
        <a:bodyPr/>
        <a:lstStyle/>
        <a:p>
          <a:endParaRPr lang="da-DK"/>
        </a:p>
      </dgm:t>
    </dgm:pt>
    <dgm:pt modelId="{94F376C4-3862-472A-B654-EA4E8AE646F3}">
      <dgm:prSet/>
      <dgm:spPr/>
      <dgm:t>
        <a:bodyPr/>
        <a:lstStyle/>
        <a:p>
          <a:endParaRPr lang="en-US" dirty="0"/>
        </a:p>
      </dgm:t>
    </dgm:pt>
    <dgm:pt modelId="{F8828FB3-8B34-4DDF-ACAB-8D8E68A2DF7E}" type="parTrans" cxnId="{55C96630-4478-4485-A8E1-30933E490B43}">
      <dgm:prSet/>
      <dgm:spPr/>
      <dgm:t>
        <a:bodyPr/>
        <a:lstStyle/>
        <a:p>
          <a:endParaRPr lang="da-DK"/>
        </a:p>
      </dgm:t>
    </dgm:pt>
    <dgm:pt modelId="{980A1E02-B1F7-4A6E-9729-509E28301960}" type="sibTrans" cxnId="{55C96630-4478-4485-A8E1-30933E490B43}">
      <dgm:prSet/>
      <dgm:spPr/>
      <dgm:t>
        <a:bodyPr/>
        <a:lstStyle/>
        <a:p>
          <a:endParaRPr lang="da-DK"/>
        </a:p>
      </dgm:t>
    </dgm:pt>
    <dgm:pt modelId="{88B51F16-4CBC-4B22-9934-CA955E8B250D}" type="pres">
      <dgm:prSet presAssocID="{A24F6AD3-8DD2-4650-BE2E-FE0C640C044B}" presName="linear" presStyleCnt="0">
        <dgm:presLayoutVars>
          <dgm:animLvl val="lvl"/>
          <dgm:resizeHandles val="exact"/>
        </dgm:presLayoutVars>
      </dgm:prSet>
      <dgm:spPr/>
    </dgm:pt>
    <dgm:pt modelId="{8BD47C72-C1DF-44ED-97D0-DFBE9DA4FDCB}" type="pres">
      <dgm:prSet presAssocID="{107BE1CD-5157-4891-95BD-B4C66CCA3D56}" presName="parentText" presStyleLbl="node1" presStyleIdx="0" presStyleCnt="1">
        <dgm:presLayoutVars>
          <dgm:chMax val="0"/>
          <dgm:bulletEnabled val="1"/>
        </dgm:presLayoutVars>
      </dgm:prSet>
      <dgm:spPr/>
    </dgm:pt>
    <dgm:pt modelId="{C8E255BE-C11D-4CBE-BAB3-4DC22329CB07}" type="pres">
      <dgm:prSet presAssocID="{107BE1CD-5157-4891-95BD-B4C66CCA3D56}" presName="childText" presStyleLbl="revTx" presStyleIdx="0" presStyleCnt="1">
        <dgm:presLayoutVars>
          <dgm:bulletEnabled val="1"/>
        </dgm:presLayoutVars>
      </dgm:prSet>
      <dgm:spPr/>
    </dgm:pt>
  </dgm:ptLst>
  <dgm:cxnLst>
    <dgm:cxn modelId="{55C96630-4478-4485-A8E1-30933E490B43}" srcId="{107BE1CD-5157-4891-95BD-B4C66CCA3D56}" destId="{94F376C4-3862-472A-B654-EA4E8AE646F3}" srcOrd="2" destOrd="0" parTransId="{F8828FB3-8B34-4DDF-ACAB-8D8E68A2DF7E}" sibTransId="{980A1E02-B1F7-4A6E-9729-509E28301960}"/>
    <dgm:cxn modelId="{E61EF542-D20F-4385-81BE-4BD6A11AA29D}" type="presOf" srcId="{107BE1CD-5157-4891-95BD-B4C66CCA3D56}" destId="{8BD47C72-C1DF-44ED-97D0-DFBE9DA4FDCB}" srcOrd="0" destOrd="0" presId="urn:microsoft.com/office/officeart/2005/8/layout/vList2"/>
    <dgm:cxn modelId="{AA8C3C86-4CFC-4974-8DAE-C9E27C9E59B0}" type="presOf" srcId="{62417DD7-79C3-49AE-96CF-661E4704817D}" destId="{C8E255BE-C11D-4CBE-BAB3-4DC22329CB07}" srcOrd="0" destOrd="3" presId="urn:microsoft.com/office/officeart/2005/8/layout/vList2"/>
    <dgm:cxn modelId="{CCE20589-A82D-49F8-9BEF-5E0C16D80E42}" srcId="{107BE1CD-5157-4891-95BD-B4C66CCA3D56}" destId="{E6B7CBD7-0442-43D4-9B3A-905652602783}" srcOrd="0" destOrd="0" parTransId="{34857898-3BC4-4A69-B3D7-CFE5E9A37B60}" sibTransId="{39E60275-8661-43EE-BCD0-0C95B58B5987}"/>
    <dgm:cxn modelId="{334AB7BB-7715-48A3-9657-83DEF7CA3E6B}" type="presOf" srcId="{94F376C4-3862-472A-B654-EA4E8AE646F3}" destId="{C8E255BE-C11D-4CBE-BAB3-4DC22329CB07}" srcOrd="0" destOrd="2" presId="urn:microsoft.com/office/officeart/2005/8/layout/vList2"/>
    <dgm:cxn modelId="{140A4CC6-7C1E-4411-B39E-7BA4336BF0DC}" type="presOf" srcId="{2EAB24E6-CCBB-4F4C-8691-4D40FFE8A677}" destId="{C8E255BE-C11D-4CBE-BAB3-4DC22329CB07}" srcOrd="0" destOrd="1" presId="urn:microsoft.com/office/officeart/2005/8/layout/vList2"/>
    <dgm:cxn modelId="{685FE8D0-587F-47C6-A464-E6771F88549E}" type="presOf" srcId="{A24F6AD3-8DD2-4650-BE2E-FE0C640C044B}" destId="{88B51F16-4CBC-4B22-9934-CA955E8B250D}" srcOrd="0" destOrd="0" presId="urn:microsoft.com/office/officeart/2005/8/layout/vList2"/>
    <dgm:cxn modelId="{F28CEFE2-E143-497C-A5B6-719F1F33D45A}" srcId="{107BE1CD-5157-4891-95BD-B4C66CCA3D56}" destId="{2EAB24E6-CCBB-4F4C-8691-4D40FFE8A677}" srcOrd="1" destOrd="0" parTransId="{333AE748-6D0D-4D0F-84FA-6E2C132881A6}" sibTransId="{B3BA020F-97D2-4A36-AB58-9F235E8CB6D4}"/>
    <dgm:cxn modelId="{6ABD04ED-BDE6-42B6-815E-23A6F399A036}" srcId="{107BE1CD-5157-4891-95BD-B4C66CCA3D56}" destId="{62417DD7-79C3-49AE-96CF-661E4704817D}" srcOrd="3" destOrd="0" parTransId="{9222F147-5C7A-4AD6-9C08-512BF4197457}" sibTransId="{C6A58E4E-FEDB-46F1-9026-0F08A9CA89C7}"/>
    <dgm:cxn modelId="{F00CEEF0-AEDA-4ACF-AF06-57FF81383188}" srcId="{A24F6AD3-8DD2-4650-BE2E-FE0C640C044B}" destId="{107BE1CD-5157-4891-95BD-B4C66CCA3D56}" srcOrd="0" destOrd="0" parTransId="{83DE3C57-D707-4F45-8235-019A50B3D716}" sibTransId="{E6B4E4BB-2EBC-4725-AD5F-1E83EE8F77AB}"/>
    <dgm:cxn modelId="{563110F1-D2FC-44C9-832F-EA8FC7383B9E}" type="presOf" srcId="{E6B7CBD7-0442-43D4-9B3A-905652602783}" destId="{C8E255BE-C11D-4CBE-BAB3-4DC22329CB07}" srcOrd="0" destOrd="0" presId="urn:microsoft.com/office/officeart/2005/8/layout/vList2"/>
    <dgm:cxn modelId="{2E8D012A-41D4-402B-A225-E60E97CDBBC1}" type="presParOf" srcId="{88B51F16-4CBC-4B22-9934-CA955E8B250D}" destId="{8BD47C72-C1DF-44ED-97D0-DFBE9DA4FDCB}" srcOrd="0" destOrd="0" presId="urn:microsoft.com/office/officeart/2005/8/layout/vList2"/>
    <dgm:cxn modelId="{0FFF9A47-4271-45FB-BBC6-C116E0EEBD58}" type="presParOf" srcId="{88B51F16-4CBC-4B22-9934-CA955E8B250D}" destId="{C8E255BE-C11D-4CBE-BAB3-4DC22329CB0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8F18FC-C1A7-4ED2-86FF-4BDC6C9F7EE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C09A147-0A58-4E45-9464-56F05CE99F54}">
      <dgm:prSet/>
      <dgm:spPr/>
      <dgm:t>
        <a:bodyPr/>
        <a:lstStyle/>
        <a:p>
          <a:r>
            <a:rPr lang="da-DK"/>
            <a:t>Didaktik handler om, hvordan man tilrettelægger, gennemfører, vurderer og kritisk analyserer undervisning og vejledning (Hiim og Hippe)</a:t>
          </a:r>
          <a:endParaRPr lang="en-US"/>
        </a:p>
      </dgm:t>
    </dgm:pt>
    <dgm:pt modelId="{4B9D356F-1B5A-44B6-817A-1C85F18501EF}" type="parTrans" cxnId="{14F56EDF-D268-432D-9424-9A656BAE513F}">
      <dgm:prSet/>
      <dgm:spPr/>
      <dgm:t>
        <a:bodyPr/>
        <a:lstStyle/>
        <a:p>
          <a:endParaRPr lang="en-US"/>
        </a:p>
      </dgm:t>
    </dgm:pt>
    <dgm:pt modelId="{453EE819-4112-43DD-873A-94E0BEAB7486}" type="sibTrans" cxnId="{14F56EDF-D268-432D-9424-9A656BAE513F}">
      <dgm:prSet/>
      <dgm:spPr/>
      <dgm:t>
        <a:bodyPr/>
        <a:lstStyle/>
        <a:p>
          <a:endParaRPr lang="en-US"/>
        </a:p>
      </dgm:t>
    </dgm:pt>
    <dgm:pt modelId="{FBA09727-035D-4818-AEC9-0F7F67892147}">
      <dgm:prSet/>
      <dgm:spPr/>
      <dgm:t>
        <a:bodyPr/>
        <a:lstStyle/>
        <a:p>
          <a:r>
            <a:rPr lang="da-DK"/>
            <a:t>Teori om den praksis, som vejledere bruger i arbejdet med at tilrettelægge, udføre og evaluere handlinger, der skal hjælpe andre med at udvikle sig</a:t>
          </a:r>
          <a:endParaRPr lang="en-US"/>
        </a:p>
      </dgm:t>
    </dgm:pt>
    <dgm:pt modelId="{88493DE0-D3CD-43DC-BD21-BCDE4C8231D3}" type="parTrans" cxnId="{52C38E28-DCB5-40FA-A167-1DAD144D389C}">
      <dgm:prSet/>
      <dgm:spPr/>
      <dgm:t>
        <a:bodyPr/>
        <a:lstStyle/>
        <a:p>
          <a:endParaRPr lang="en-US"/>
        </a:p>
      </dgm:t>
    </dgm:pt>
    <dgm:pt modelId="{166712BC-7D97-4F88-AEC0-4A466A1FD960}" type="sibTrans" cxnId="{52C38E28-DCB5-40FA-A167-1DAD144D389C}">
      <dgm:prSet/>
      <dgm:spPr/>
      <dgm:t>
        <a:bodyPr/>
        <a:lstStyle/>
        <a:p>
          <a:endParaRPr lang="en-US"/>
        </a:p>
      </dgm:t>
    </dgm:pt>
    <dgm:pt modelId="{F7CBF739-F08F-489A-A58C-D12D0E3ED24E}">
      <dgm:prSet/>
      <dgm:spPr/>
      <dgm:t>
        <a:bodyPr/>
        <a:lstStyle/>
        <a:p>
          <a:r>
            <a:rPr lang="da-DK" dirty="0"/>
            <a:t>Der skal arbejdes med didaktik, både når der formuleres mål og delmål for udviklingen af elevens færdigheder, og når der sammensættes vejledningsforløb.</a:t>
          </a:r>
          <a:endParaRPr lang="en-US" dirty="0"/>
        </a:p>
      </dgm:t>
    </dgm:pt>
    <dgm:pt modelId="{759A581A-C133-4BFE-9B5A-946C2B3B0B91}" type="parTrans" cxnId="{11658FBB-E9A8-49F9-862B-7ADB21B345CD}">
      <dgm:prSet/>
      <dgm:spPr/>
      <dgm:t>
        <a:bodyPr/>
        <a:lstStyle/>
        <a:p>
          <a:endParaRPr lang="en-US"/>
        </a:p>
      </dgm:t>
    </dgm:pt>
    <dgm:pt modelId="{5965EEE7-422C-4673-99B4-085D474FAFA3}" type="sibTrans" cxnId="{11658FBB-E9A8-49F9-862B-7ADB21B345CD}">
      <dgm:prSet/>
      <dgm:spPr/>
      <dgm:t>
        <a:bodyPr/>
        <a:lstStyle/>
        <a:p>
          <a:endParaRPr lang="en-US"/>
        </a:p>
      </dgm:t>
    </dgm:pt>
    <dgm:pt modelId="{B86A583A-2477-481F-9585-55818CF5B053}">
      <dgm:prSet custT="1"/>
      <dgm:spPr/>
      <dgm:t>
        <a:bodyPr/>
        <a:lstStyle/>
        <a:p>
          <a:r>
            <a:rPr lang="da-DK" sz="2400" i="1" dirty="0"/>
            <a:t>Jan Bisgaard, Inge </a:t>
          </a:r>
          <a:r>
            <a:rPr lang="da-DK" sz="2400" i="1" dirty="0" err="1"/>
            <a:t>Lerbech</a:t>
          </a:r>
          <a:r>
            <a:rPr lang="da-DK" sz="2400" i="1" dirty="0"/>
            <a:t>, Dorthe Thanning – Praktikkens didaktik</a:t>
          </a:r>
          <a:endParaRPr lang="en-US" sz="2400" i="1" dirty="0"/>
        </a:p>
      </dgm:t>
    </dgm:pt>
    <dgm:pt modelId="{02850AAC-A63E-4DD6-8D89-A9FDCE77B716}" type="parTrans" cxnId="{A16C3845-F114-4613-AA97-7B5B1904F211}">
      <dgm:prSet/>
      <dgm:spPr/>
      <dgm:t>
        <a:bodyPr/>
        <a:lstStyle/>
        <a:p>
          <a:endParaRPr lang="en-US"/>
        </a:p>
      </dgm:t>
    </dgm:pt>
    <dgm:pt modelId="{EA9D273C-D5DA-4152-94DB-B25DEEED45A6}" type="sibTrans" cxnId="{A16C3845-F114-4613-AA97-7B5B1904F211}">
      <dgm:prSet/>
      <dgm:spPr/>
      <dgm:t>
        <a:bodyPr/>
        <a:lstStyle/>
        <a:p>
          <a:endParaRPr lang="en-US"/>
        </a:p>
      </dgm:t>
    </dgm:pt>
    <dgm:pt modelId="{1C84DCFB-CA42-41A6-8732-285B216421E7}" type="pres">
      <dgm:prSet presAssocID="{D48F18FC-C1A7-4ED2-86FF-4BDC6C9F7EE1}" presName="vert0" presStyleCnt="0">
        <dgm:presLayoutVars>
          <dgm:dir/>
          <dgm:animOne val="branch"/>
          <dgm:animLvl val="lvl"/>
        </dgm:presLayoutVars>
      </dgm:prSet>
      <dgm:spPr/>
    </dgm:pt>
    <dgm:pt modelId="{14739318-1C25-4B25-950E-30656B4BE337}" type="pres">
      <dgm:prSet presAssocID="{AC09A147-0A58-4E45-9464-56F05CE99F54}" presName="thickLine" presStyleLbl="alignNode1" presStyleIdx="0" presStyleCnt="4"/>
      <dgm:spPr/>
    </dgm:pt>
    <dgm:pt modelId="{8F90D489-CCD7-4FB6-ACEA-FEFC4FB2B2DF}" type="pres">
      <dgm:prSet presAssocID="{AC09A147-0A58-4E45-9464-56F05CE99F54}" presName="horz1" presStyleCnt="0"/>
      <dgm:spPr/>
    </dgm:pt>
    <dgm:pt modelId="{E1D9B1B8-31CD-4338-A0B0-5526549CE01E}" type="pres">
      <dgm:prSet presAssocID="{AC09A147-0A58-4E45-9464-56F05CE99F54}" presName="tx1" presStyleLbl="revTx" presStyleIdx="0" presStyleCnt="4"/>
      <dgm:spPr/>
    </dgm:pt>
    <dgm:pt modelId="{5DDDF863-0A90-48E4-9784-B0E95831D075}" type="pres">
      <dgm:prSet presAssocID="{AC09A147-0A58-4E45-9464-56F05CE99F54}" presName="vert1" presStyleCnt="0"/>
      <dgm:spPr/>
    </dgm:pt>
    <dgm:pt modelId="{11F845BA-B0BB-4396-B665-57AF973507B9}" type="pres">
      <dgm:prSet presAssocID="{FBA09727-035D-4818-AEC9-0F7F67892147}" presName="thickLine" presStyleLbl="alignNode1" presStyleIdx="1" presStyleCnt="4"/>
      <dgm:spPr/>
    </dgm:pt>
    <dgm:pt modelId="{3E7ECF9C-D36B-431A-9A0C-E7A8D20F4510}" type="pres">
      <dgm:prSet presAssocID="{FBA09727-035D-4818-AEC9-0F7F67892147}" presName="horz1" presStyleCnt="0"/>
      <dgm:spPr/>
    </dgm:pt>
    <dgm:pt modelId="{CC86371E-2ADB-4CD8-91B2-60A40AF38828}" type="pres">
      <dgm:prSet presAssocID="{FBA09727-035D-4818-AEC9-0F7F67892147}" presName="tx1" presStyleLbl="revTx" presStyleIdx="1" presStyleCnt="4"/>
      <dgm:spPr/>
    </dgm:pt>
    <dgm:pt modelId="{1FCDAC09-941E-4488-B2F2-1EF0E24E5C78}" type="pres">
      <dgm:prSet presAssocID="{FBA09727-035D-4818-AEC9-0F7F67892147}" presName="vert1" presStyleCnt="0"/>
      <dgm:spPr/>
    </dgm:pt>
    <dgm:pt modelId="{5F5E368C-2FD9-4CBD-A857-0889DE21A029}" type="pres">
      <dgm:prSet presAssocID="{F7CBF739-F08F-489A-A58C-D12D0E3ED24E}" presName="thickLine" presStyleLbl="alignNode1" presStyleIdx="2" presStyleCnt="4"/>
      <dgm:spPr/>
    </dgm:pt>
    <dgm:pt modelId="{04DDABF5-B812-408F-9B88-BBDB1F3295F6}" type="pres">
      <dgm:prSet presAssocID="{F7CBF739-F08F-489A-A58C-D12D0E3ED24E}" presName="horz1" presStyleCnt="0"/>
      <dgm:spPr/>
    </dgm:pt>
    <dgm:pt modelId="{F000CE45-227C-4E61-8345-8D5AE6B88813}" type="pres">
      <dgm:prSet presAssocID="{F7CBF739-F08F-489A-A58C-D12D0E3ED24E}" presName="tx1" presStyleLbl="revTx" presStyleIdx="2" presStyleCnt="4"/>
      <dgm:spPr/>
    </dgm:pt>
    <dgm:pt modelId="{B8725D6B-78C3-42AA-A5A0-F66B0EA2D353}" type="pres">
      <dgm:prSet presAssocID="{F7CBF739-F08F-489A-A58C-D12D0E3ED24E}" presName="vert1" presStyleCnt="0"/>
      <dgm:spPr/>
    </dgm:pt>
    <dgm:pt modelId="{62C2FE80-16E1-4FC5-A4B2-31C4CA4F4928}" type="pres">
      <dgm:prSet presAssocID="{B86A583A-2477-481F-9585-55818CF5B053}" presName="thickLine" presStyleLbl="alignNode1" presStyleIdx="3" presStyleCnt="4"/>
      <dgm:spPr/>
    </dgm:pt>
    <dgm:pt modelId="{1F287037-C813-42C8-9B89-58D55F306070}" type="pres">
      <dgm:prSet presAssocID="{B86A583A-2477-481F-9585-55818CF5B053}" presName="horz1" presStyleCnt="0"/>
      <dgm:spPr/>
    </dgm:pt>
    <dgm:pt modelId="{017A823A-3BB4-421D-8A31-87C4CF0886C7}" type="pres">
      <dgm:prSet presAssocID="{B86A583A-2477-481F-9585-55818CF5B053}" presName="tx1" presStyleLbl="revTx" presStyleIdx="3" presStyleCnt="4"/>
      <dgm:spPr/>
    </dgm:pt>
    <dgm:pt modelId="{D0C90FFB-080F-4F1C-932A-6516D5712C39}" type="pres">
      <dgm:prSet presAssocID="{B86A583A-2477-481F-9585-55818CF5B053}" presName="vert1" presStyleCnt="0"/>
      <dgm:spPr/>
    </dgm:pt>
  </dgm:ptLst>
  <dgm:cxnLst>
    <dgm:cxn modelId="{54A0B10A-4D9A-4E40-A4D5-1B9AF2E3C6C3}" type="presOf" srcId="{FBA09727-035D-4818-AEC9-0F7F67892147}" destId="{CC86371E-2ADB-4CD8-91B2-60A40AF38828}" srcOrd="0" destOrd="0" presId="urn:microsoft.com/office/officeart/2008/layout/LinedList"/>
    <dgm:cxn modelId="{52C38E28-DCB5-40FA-A167-1DAD144D389C}" srcId="{D48F18FC-C1A7-4ED2-86FF-4BDC6C9F7EE1}" destId="{FBA09727-035D-4818-AEC9-0F7F67892147}" srcOrd="1" destOrd="0" parTransId="{88493DE0-D3CD-43DC-BD21-BCDE4C8231D3}" sibTransId="{166712BC-7D97-4F88-AEC0-4A466A1FD960}"/>
    <dgm:cxn modelId="{20D1C42D-6B67-487B-A267-9F01988E84E5}" type="presOf" srcId="{AC09A147-0A58-4E45-9464-56F05CE99F54}" destId="{E1D9B1B8-31CD-4338-A0B0-5526549CE01E}" srcOrd="0" destOrd="0" presId="urn:microsoft.com/office/officeart/2008/layout/LinedList"/>
    <dgm:cxn modelId="{A16C3845-F114-4613-AA97-7B5B1904F211}" srcId="{D48F18FC-C1A7-4ED2-86FF-4BDC6C9F7EE1}" destId="{B86A583A-2477-481F-9585-55818CF5B053}" srcOrd="3" destOrd="0" parTransId="{02850AAC-A63E-4DD6-8D89-A9FDCE77B716}" sibTransId="{EA9D273C-D5DA-4152-94DB-B25DEEED45A6}"/>
    <dgm:cxn modelId="{01170F85-5B2C-4B35-BDCB-A9775A805FE7}" type="presOf" srcId="{F7CBF739-F08F-489A-A58C-D12D0E3ED24E}" destId="{F000CE45-227C-4E61-8345-8D5AE6B88813}" srcOrd="0" destOrd="0" presId="urn:microsoft.com/office/officeart/2008/layout/LinedList"/>
    <dgm:cxn modelId="{B274BAA0-A7AF-4F5A-9817-EC6F73B620B9}" type="presOf" srcId="{B86A583A-2477-481F-9585-55818CF5B053}" destId="{017A823A-3BB4-421D-8A31-87C4CF0886C7}" srcOrd="0" destOrd="0" presId="urn:microsoft.com/office/officeart/2008/layout/LinedList"/>
    <dgm:cxn modelId="{11658FBB-E9A8-49F9-862B-7ADB21B345CD}" srcId="{D48F18FC-C1A7-4ED2-86FF-4BDC6C9F7EE1}" destId="{F7CBF739-F08F-489A-A58C-D12D0E3ED24E}" srcOrd="2" destOrd="0" parTransId="{759A581A-C133-4BFE-9B5A-946C2B3B0B91}" sibTransId="{5965EEE7-422C-4673-99B4-085D474FAFA3}"/>
    <dgm:cxn modelId="{14F56EDF-D268-432D-9424-9A656BAE513F}" srcId="{D48F18FC-C1A7-4ED2-86FF-4BDC6C9F7EE1}" destId="{AC09A147-0A58-4E45-9464-56F05CE99F54}" srcOrd="0" destOrd="0" parTransId="{4B9D356F-1B5A-44B6-817A-1C85F18501EF}" sibTransId="{453EE819-4112-43DD-873A-94E0BEAB7486}"/>
    <dgm:cxn modelId="{9B3808F4-FD20-49DF-AE71-7A9BC99EF800}" type="presOf" srcId="{D48F18FC-C1A7-4ED2-86FF-4BDC6C9F7EE1}" destId="{1C84DCFB-CA42-41A6-8732-285B216421E7}" srcOrd="0" destOrd="0" presId="urn:microsoft.com/office/officeart/2008/layout/LinedList"/>
    <dgm:cxn modelId="{F61D405E-3C8C-4685-87F0-5A943AAC3D71}" type="presParOf" srcId="{1C84DCFB-CA42-41A6-8732-285B216421E7}" destId="{14739318-1C25-4B25-950E-30656B4BE337}" srcOrd="0" destOrd="0" presId="urn:microsoft.com/office/officeart/2008/layout/LinedList"/>
    <dgm:cxn modelId="{9940C2EC-EDC6-422B-8FE6-62B3E671F8EE}" type="presParOf" srcId="{1C84DCFB-CA42-41A6-8732-285B216421E7}" destId="{8F90D489-CCD7-4FB6-ACEA-FEFC4FB2B2DF}" srcOrd="1" destOrd="0" presId="urn:microsoft.com/office/officeart/2008/layout/LinedList"/>
    <dgm:cxn modelId="{585D1294-87D2-433A-9976-20B1CADE012D}" type="presParOf" srcId="{8F90D489-CCD7-4FB6-ACEA-FEFC4FB2B2DF}" destId="{E1D9B1B8-31CD-4338-A0B0-5526549CE01E}" srcOrd="0" destOrd="0" presId="urn:microsoft.com/office/officeart/2008/layout/LinedList"/>
    <dgm:cxn modelId="{1212FE43-2E22-4270-8FDB-69DAB7F6818A}" type="presParOf" srcId="{8F90D489-CCD7-4FB6-ACEA-FEFC4FB2B2DF}" destId="{5DDDF863-0A90-48E4-9784-B0E95831D075}" srcOrd="1" destOrd="0" presId="urn:microsoft.com/office/officeart/2008/layout/LinedList"/>
    <dgm:cxn modelId="{1145DE2E-32FE-4E30-B965-848EEAF769CA}" type="presParOf" srcId="{1C84DCFB-CA42-41A6-8732-285B216421E7}" destId="{11F845BA-B0BB-4396-B665-57AF973507B9}" srcOrd="2" destOrd="0" presId="urn:microsoft.com/office/officeart/2008/layout/LinedList"/>
    <dgm:cxn modelId="{D5347E4C-FF66-4AB5-A249-0E79873662F0}" type="presParOf" srcId="{1C84DCFB-CA42-41A6-8732-285B216421E7}" destId="{3E7ECF9C-D36B-431A-9A0C-E7A8D20F4510}" srcOrd="3" destOrd="0" presId="urn:microsoft.com/office/officeart/2008/layout/LinedList"/>
    <dgm:cxn modelId="{C7A5590C-AF5B-4FF2-B538-177D617F5B6C}" type="presParOf" srcId="{3E7ECF9C-D36B-431A-9A0C-E7A8D20F4510}" destId="{CC86371E-2ADB-4CD8-91B2-60A40AF38828}" srcOrd="0" destOrd="0" presId="urn:microsoft.com/office/officeart/2008/layout/LinedList"/>
    <dgm:cxn modelId="{D27A6E50-1FFA-44D9-A270-D4487BD25100}" type="presParOf" srcId="{3E7ECF9C-D36B-431A-9A0C-E7A8D20F4510}" destId="{1FCDAC09-941E-4488-B2F2-1EF0E24E5C78}" srcOrd="1" destOrd="0" presId="urn:microsoft.com/office/officeart/2008/layout/LinedList"/>
    <dgm:cxn modelId="{81639C9A-8C7E-4194-B4D6-83C673AABEB7}" type="presParOf" srcId="{1C84DCFB-CA42-41A6-8732-285B216421E7}" destId="{5F5E368C-2FD9-4CBD-A857-0889DE21A029}" srcOrd="4" destOrd="0" presId="urn:microsoft.com/office/officeart/2008/layout/LinedList"/>
    <dgm:cxn modelId="{2968D15B-B34C-4C72-9F10-A6CAA56BD991}" type="presParOf" srcId="{1C84DCFB-CA42-41A6-8732-285B216421E7}" destId="{04DDABF5-B812-408F-9B88-BBDB1F3295F6}" srcOrd="5" destOrd="0" presId="urn:microsoft.com/office/officeart/2008/layout/LinedList"/>
    <dgm:cxn modelId="{C929E973-287F-4599-B5B7-4EFA1B655E40}" type="presParOf" srcId="{04DDABF5-B812-408F-9B88-BBDB1F3295F6}" destId="{F000CE45-227C-4E61-8345-8D5AE6B88813}" srcOrd="0" destOrd="0" presId="urn:microsoft.com/office/officeart/2008/layout/LinedList"/>
    <dgm:cxn modelId="{7A8D2DB4-9CCD-459A-BA71-A59ACC127257}" type="presParOf" srcId="{04DDABF5-B812-408F-9B88-BBDB1F3295F6}" destId="{B8725D6B-78C3-42AA-A5A0-F66B0EA2D353}" srcOrd="1" destOrd="0" presId="urn:microsoft.com/office/officeart/2008/layout/LinedList"/>
    <dgm:cxn modelId="{81587D00-2E8A-460A-9E3C-6465FC392574}" type="presParOf" srcId="{1C84DCFB-CA42-41A6-8732-285B216421E7}" destId="{62C2FE80-16E1-4FC5-A4B2-31C4CA4F4928}" srcOrd="6" destOrd="0" presId="urn:microsoft.com/office/officeart/2008/layout/LinedList"/>
    <dgm:cxn modelId="{469F8C6E-BA20-4F69-9E9A-C7407DD7556D}" type="presParOf" srcId="{1C84DCFB-CA42-41A6-8732-285B216421E7}" destId="{1F287037-C813-42C8-9B89-58D55F306070}" srcOrd="7" destOrd="0" presId="urn:microsoft.com/office/officeart/2008/layout/LinedList"/>
    <dgm:cxn modelId="{0928FE02-D32F-47A9-AD61-C79038016F0B}" type="presParOf" srcId="{1F287037-C813-42C8-9B89-58D55F306070}" destId="{017A823A-3BB4-421D-8A31-87C4CF0886C7}" srcOrd="0" destOrd="0" presId="urn:microsoft.com/office/officeart/2008/layout/LinedList"/>
    <dgm:cxn modelId="{C2DBDC6D-7CF1-4DD7-9D7B-6E7D650A6210}" type="presParOf" srcId="{1F287037-C813-42C8-9B89-58D55F306070}" destId="{D0C90FFB-080F-4F1C-932A-6516D5712C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E16216-BBEC-4EBA-9279-4E300EB2CAF9}"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96E1E8C4-CAFA-43E8-B9A5-045B707996CB}">
      <dgm:prSet/>
      <dgm:spPr>
        <a:solidFill>
          <a:schemeClr val="accent4"/>
        </a:solidFill>
      </dgm:spPr>
      <dgm:t>
        <a:bodyPr/>
        <a:lstStyle/>
        <a:p>
          <a:r>
            <a:rPr lang="da-DK" b="0" i="0" baseline="0" dirty="0"/>
            <a:t>"At man, når det i Sandhed skal lykkes en at føre et Menneske hen til et bestemt Sted, først og fremmest må passe på at finde ham der, hvor han er, og begynde der. Dette er Hemmeligheden i al Hjælperkunst”. </a:t>
          </a:r>
          <a:endParaRPr lang="en-US" dirty="0"/>
        </a:p>
      </dgm:t>
    </dgm:pt>
    <dgm:pt modelId="{B8DB0363-74DB-4DAB-894F-E26D5E286D74}" type="parTrans" cxnId="{470F6934-BC2A-4217-B712-4D722CC5207E}">
      <dgm:prSet/>
      <dgm:spPr/>
      <dgm:t>
        <a:bodyPr/>
        <a:lstStyle/>
        <a:p>
          <a:endParaRPr lang="en-US"/>
        </a:p>
      </dgm:t>
    </dgm:pt>
    <dgm:pt modelId="{61C35BAE-8E43-41F6-B65B-C3AF76EF132E}" type="sibTrans" cxnId="{470F6934-BC2A-4217-B712-4D722CC5207E}">
      <dgm:prSet/>
      <dgm:spPr/>
      <dgm:t>
        <a:bodyPr/>
        <a:lstStyle/>
        <a:p>
          <a:endParaRPr lang="en-US"/>
        </a:p>
      </dgm:t>
    </dgm:pt>
    <dgm:pt modelId="{537EA405-842A-4C93-B40F-422749C4F057}">
      <dgm:prSet/>
      <dgm:spPr>
        <a:solidFill>
          <a:schemeClr val="accent4">
            <a:lumMod val="40000"/>
            <a:lumOff val="60000"/>
          </a:schemeClr>
        </a:solidFill>
      </dgm:spPr>
      <dgm:t>
        <a:bodyPr/>
        <a:lstStyle/>
        <a:p>
          <a:r>
            <a:rPr lang="da-DK" b="0" i="0" baseline="0"/>
            <a:t>Søren Kirkegaard</a:t>
          </a:r>
          <a:endParaRPr lang="en-US"/>
        </a:p>
      </dgm:t>
    </dgm:pt>
    <dgm:pt modelId="{FB04C8B9-7D11-4CE9-848A-B70D9D4F1DEC}" type="parTrans" cxnId="{CE35C563-656F-4F56-A9B5-CCAC39836190}">
      <dgm:prSet/>
      <dgm:spPr/>
      <dgm:t>
        <a:bodyPr/>
        <a:lstStyle/>
        <a:p>
          <a:endParaRPr lang="en-US"/>
        </a:p>
      </dgm:t>
    </dgm:pt>
    <dgm:pt modelId="{95174E12-AF3F-494A-B88F-F44CB447394A}" type="sibTrans" cxnId="{CE35C563-656F-4F56-A9B5-CCAC39836190}">
      <dgm:prSet/>
      <dgm:spPr/>
      <dgm:t>
        <a:bodyPr/>
        <a:lstStyle/>
        <a:p>
          <a:endParaRPr lang="en-US"/>
        </a:p>
      </dgm:t>
    </dgm:pt>
    <dgm:pt modelId="{F1D399FA-1A35-4DB9-BB72-9F03C55EA77F}" type="pres">
      <dgm:prSet presAssocID="{19E16216-BBEC-4EBA-9279-4E300EB2CAF9}" presName="Name0" presStyleCnt="0">
        <dgm:presLayoutVars>
          <dgm:dir/>
          <dgm:animLvl val="lvl"/>
          <dgm:resizeHandles val="exact"/>
        </dgm:presLayoutVars>
      </dgm:prSet>
      <dgm:spPr/>
    </dgm:pt>
    <dgm:pt modelId="{90E49ACA-7C78-48DC-98B1-389B7CF3E8F9}" type="pres">
      <dgm:prSet presAssocID="{537EA405-842A-4C93-B40F-422749C4F057}" presName="boxAndChildren" presStyleCnt="0"/>
      <dgm:spPr/>
    </dgm:pt>
    <dgm:pt modelId="{FDA8ABB2-1D6A-483F-B627-073ED9511EB4}" type="pres">
      <dgm:prSet presAssocID="{537EA405-842A-4C93-B40F-422749C4F057}" presName="parentTextBox" presStyleLbl="node1" presStyleIdx="0" presStyleCnt="2"/>
      <dgm:spPr/>
    </dgm:pt>
    <dgm:pt modelId="{6AC35737-E64C-40E5-B52C-B5879414C0B2}" type="pres">
      <dgm:prSet presAssocID="{61C35BAE-8E43-41F6-B65B-C3AF76EF132E}" presName="sp" presStyleCnt="0"/>
      <dgm:spPr/>
    </dgm:pt>
    <dgm:pt modelId="{FCF3A4EC-C875-4495-BD0A-8018F0ABA774}" type="pres">
      <dgm:prSet presAssocID="{96E1E8C4-CAFA-43E8-B9A5-045B707996CB}" presName="arrowAndChildren" presStyleCnt="0"/>
      <dgm:spPr/>
    </dgm:pt>
    <dgm:pt modelId="{AF64AD47-8638-4E34-9D97-95A97681F91A}" type="pres">
      <dgm:prSet presAssocID="{96E1E8C4-CAFA-43E8-B9A5-045B707996CB}" presName="parentTextArrow" presStyleLbl="node1" presStyleIdx="1" presStyleCnt="2"/>
      <dgm:spPr/>
    </dgm:pt>
  </dgm:ptLst>
  <dgm:cxnLst>
    <dgm:cxn modelId="{470F6934-BC2A-4217-B712-4D722CC5207E}" srcId="{19E16216-BBEC-4EBA-9279-4E300EB2CAF9}" destId="{96E1E8C4-CAFA-43E8-B9A5-045B707996CB}" srcOrd="0" destOrd="0" parTransId="{B8DB0363-74DB-4DAB-894F-E26D5E286D74}" sibTransId="{61C35BAE-8E43-41F6-B65B-C3AF76EF132E}"/>
    <dgm:cxn modelId="{CE35C563-656F-4F56-A9B5-CCAC39836190}" srcId="{19E16216-BBEC-4EBA-9279-4E300EB2CAF9}" destId="{537EA405-842A-4C93-B40F-422749C4F057}" srcOrd="1" destOrd="0" parTransId="{FB04C8B9-7D11-4CE9-848A-B70D9D4F1DEC}" sibTransId="{95174E12-AF3F-494A-B88F-F44CB447394A}"/>
    <dgm:cxn modelId="{21851D65-E7DA-4167-9482-7891C0678490}" type="presOf" srcId="{96E1E8C4-CAFA-43E8-B9A5-045B707996CB}" destId="{AF64AD47-8638-4E34-9D97-95A97681F91A}" srcOrd="0" destOrd="0" presId="urn:microsoft.com/office/officeart/2005/8/layout/process4"/>
    <dgm:cxn modelId="{0987264A-05CB-427C-8580-CDBA1C7A5AC8}" type="presOf" srcId="{537EA405-842A-4C93-B40F-422749C4F057}" destId="{FDA8ABB2-1D6A-483F-B627-073ED9511EB4}" srcOrd="0" destOrd="0" presId="urn:microsoft.com/office/officeart/2005/8/layout/process4"/>
    <dgm:cxn modelId="{26BB8493-1EA0-468D-A708-73A5153701AC}" type="presOf" srcId="{19E16216-BBEC-4EBA-9279-4E300EB2CAF9}" destId="{F1D399FA-1A35-4DB9-BB72-9F03C55EA77F}" srcOrd="0" destOrd="0" presId="urn:microsoft.com/office/officeart/2005/8/layout/process4"/>
    <dgm:cxn modelId="{CAD8E54A-CDEF-4EB9-8DFD-64067BAA7B1C}" type="presParOf" srcId="{F1D399FA-1A35-4DB9-BB72-9F03C55EA77F}" destId="{90E49ACA-7C78-48DC-98B1-389B7CF3E8F9}" srcOrd="0" destOrd="0" presId="urn:microsoft.com/office/officeart/2005/8/layout/process4"/>
    <dgm:cxn modelId="{8BDDB3F4-3412-44A2-BB98-3043CD4A3368}" type="presParOf" srcId="{90E49ACA-7C78-48DC-98B1-389B7CF3E8F9}" destId="{FDA8ABB2-1D6A-483F-B627-073ED9511EB4}" srcOrd="0" destOrd="0" presId="urn:microsoft.com/office/officeart/2005/8/layout/process4"/>
    <dgm:cxn modelId="{69FA9485-FD36-437B-80D7-82D22074F9B2}" type="presParOf" srcId="{F1D399FA-1A35-4DB9-BB72-9F03C55EA77F}" destId="{6AC35737-E64C-40E5-B52C-B5879414C0B2}" srcOrd="1" destOrd="0" presId="urn:microsoft.com/office/officeart/2005/8/layout/process4"/>
    <dgm:cxn modelId="{B2616F09-A135-418E-9F96-B865DC7653C1}" type="presParOf" srcId="{F1D399FA-1A35-4DB9-BB72-9F03C55EA77F}" destId="{FCF3A4EC-C875-4495-BD0A-8018F0ABA774}" srcOrd="2" destOrd="0" presId="urn:microsoft.com/office/officeart/2005/8/layout/process4"/>
    <dgm:cxn modelId="{60E250E1-BB4D-4159-90F8-360318304A6F}" type="presParOf" srcId="{FCF3A4EC-C875-4495-BD0A-8018F0ABA774}" destId="{AF64AD47-8638-4E34-9D97-95A97681F91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85585-0982-4ABD-B228-D0BA54C9D885}">
      <dsp:nvSpPr>
        <dsp:cNvPr id="0" name=""/>
        <dsp:cNvSpPr/>
      </dsp:nvSpPr>
      <dsp:spPr>
        <a:xfrm>
          <a:off x="2274" y="2183897"/>
          <a:ext cx="7982160" cy="5068672"/>
        </a:xfrm>
        <a:prstGeom prst="roundRect">
          <a:avLst>
            <a:gd name="adj" fmla="val 1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sp>
    <dsp:sp modelId="{12353BD8-D875-43C8-A422-0A3595AEFD0D}">
      <dsp:nvSpPr>
        <dsp:cNvPr id="0" name=""/>
        <dsp:cNvSpPr/>
      </dsp:nvSpPr>
      <dsp:spPr>
        <a:xfrm>
          <a:off x="889180" y="3026459"/>
          <a:ext cx="7982160" cy="506867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da-DK" sz="4500" kern="1200" dirty="0"/>
            <a:t>Enten selv have gennemgået PA uddannelsen eller have en højere uddannelse indenfor uddannelsens område</a:t>
          </a:r>
          <a:endParaRPr lang="en-US" sz="4500" kern="1200" dirty="0"/>
        </a:p>
      </dsp:txBody>
      <dsp:txXfrm>
        <a:off x="1037636" y="3174915"/>
        <a:ext cx="7685248" cy="4771760"/>
      </dsp:txXfrm>
    </dsp:sp>
    <dsp:sp modelId="{AA446B5A-3628-456D-B7A0-A7560667D427}">
      <dsp:nvSpPr>
        <dsp:cNvPr id="0" name=""/>
        <dsp:cNvSpPr/>
      </dsp:nvSpPr>
      <dsp:spPr>
        <a:xfrm>
          <a:off x="9758248" y="2183897"/>
          <a:ext cx="7982160" cy="5068672"/>
        </a:xfrm>
        <a:prstGeom prst="roundRect">
          <a:avLst>
            <a:gd name="adj" fmla="val 1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sp>
    <dsp:sp modelId="{F6E64AA7-DC08-4254-8ED4-F4BA6216BC55}">
      <dsp:nvSpPr>
        <dsp:cNvPr id="0" name=""/>
        <dsp:cNvSpPr/>
      </dsp:nvSpPr>
      <dsp:spPr>
        <a:xfrm>
          <a:off x="10645155" y="3026459"/>
          <a:ext cx="7982160" cy="506867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da-DK" sz="4500" kern="1200" dirty="0"/>
            <a:t>Udover faglige kvalifikationer har oplæringsvejlederen også brug for gode kommunikative kompetencer for at kunne vejlede eleven og få en god dialog om f.eks. elevens udførelse af opgaverne</a:t>
          </a:r>
          <a:endParaRPr lang="en-US" sz="4500" kern="1200" dirty="0"/>
        </a:p>
      </dsp:txBody>
      <dsp:txXfrm>
        <a:off x="10793611" y="3174915"/>
        <a:ext cx="7685248" cy="4771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47C72-C1DF-44ED-97D0-DFBE9DA4FDCB}">
      <dsp:nvSpPr>
        <dsp:cNvPr id="0" name=""/>
        <dsp:cNvSpPr/>
      </dsp:nvSpPr>
      <dsp:spPr>
        <a:xfrm>
          <a:off x="0" y="745871"/>
          <a:ext cx="18629590" cy="4639050"/>
        </a:xfrm>
        <a:prstGeom prst="roundRect">
          <a:avLst/>
        </a:prstGeom>
        <a:solidFill>
          <a:srgbClr val="FF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da-DK" sz="6500" kern="1200" dirty="0"/>
            <a:t>Målet med opgaven er, at du som vejleder kan tilrettelægge elevens oplæringsforløb under hensyntagen til de fordele og ulemper, der er ved at lære i praksis”</a:t>
          </a:r>
          <a:endParaRPr lang="en-US" sz="6500" kern="1200" dirty="0"/>
        </a:p>
      </dsp:txBody>
      <dsp:txXfrm>
        <a:off x="226460" y="972331"/>
        <a:ext cx="18176670" cy="4186130"/>
      </dsp:txXfrm>
    </dsp:sp>
    <dsp:sp modelId="{C8E255BE-C11D-4CBE-BAB3-4DC22329CB07}">
      <dsp:nvSpPr>
        <dsp:cNvPr id="0" name=""/>
        <dsp:cNvSpPr/>
      </dsp:nvSpPr>
      <dsp:spPr>
        <a:xfrm>
          <a:off x="0" y="5384921"/>
          <a:ext cx="18629590" cy="497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1489"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dirty="0"/>
        </a:p>
        <a:p>
          <a:pPr marL="285750" lvl="1" indent="-285750" algn="l" defTabSz="2266950">
            <a:lnSpc>
              <a:spcPct val="90000"/>
            </a:lnSpc>
            <a:spcBef>
              <a:spcPct val="0"/>
            </a:spcBef>
            <a:spcAft>
              <a:spcPct val="20000"/>
            </a:spcAft>
            <a:buChar char="•"/>
          </a:pPr>
          <a:r>
            <a:rPr lang="da-DK" sz="5100" kern="1200" dirty="0"/>
            <a:t>Hvilke af vilkårene for læring i oplæringsforløbet anser du som de vigtigste at være opmærksom på som vejleder?</a:t>
          </a:r>
          <a:endParaRPr lang="en-US" sz="5100" kern="1200" dirty="0"/>
        </a:p>
        <a:p>
          <a:pPr marL="285750" lvl="1" indent="-285750" algn="l" defTabSz="2266950">
            <a:lnSpc>
              <a:spcPct val="90000"/>
            </a:lnSpc>
            <a:spcBef>
              <a:spcPct val="0"/>
            </a:spcBef>
            <a:spcAft>
              <a:spcPct val="20000"/>
            </a:spcAft>
            <a:buChar char="•"/>
          </a:pPr>
          <a:endParaRPr lang="en-US" sz="5100" kern="1200" dirty="0"/>
        </a:p>
        <a:p>
          <a:pPr marL="285750" lvl="1" indent="-285750" algn="l" defTabSz="2266950">
            <a:lnSpc>
              <a:spcPct val="90000"/>
            </a:lnSpc>
            <a:spcBef>
              <a:spcPct val="0"/>
            </a:spcBef>
            <a:spcAft>
              <a:spcPct val="20000"/>
            </a:spcAft>
            <a:buChar char="•"/>
          </a:pPr>
          <a:r>
            <a:rPr lang="da-DK" sz="5100" kern="1200" dirty="0"/>
            <a:t>Kan du ud fra de vilkår, du har valgt, give eksempler på, hvordan du vil bruge det i din vejledning af eleven?</a:t>
          </a:r>
          <a:endParaRPr lang="en-US" sz="5100" kern="1200" dirty="0"/>
        </a:p>
      </dsp:txBody>
      <dsp:txXfrm>
        <a:off x="0" y="5384921"/>
        <a:ext cx="18629590" cy="4978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39318-1C25-4B25-950E-30656B4BE337}">
      <dsp:nvSpPr>
        <dsp:cNvPr id="0" name=""/>
        <dsp:cNvSpPr/>
      </dsp:nvSpPr>
      <dsp:spPr>
        <a:xfrm>
          <a:off x="0" y="0"/>
          <a:ext cx="9179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9B1B8-31CD-4338-A0B0-5526549CE01E}">
      <dsp:nvSpPr>
        <dsp:cNvPr id="0" name=""/>
        <dsp:cNvSpPr/>
      </dsp:nvSpPr>
      <dsp:spPr>
        <a:xfrm>
          <a:off x="0" y="0"/>
          <a:ext cx="9179798" cy="2569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da-DK" sz="4000" kern="1200"/>
            <a:t>Didaktik handler om, hvordan man tilrettelægger, gennemfører, vurderer og kritisk analyserer undervisning og vejledning (Hiim og Hippe)</a:t>
          </a:r>
          <a:endParaRPr lang="en-US" sz="4000" kern="1200"/>
        </a:p>
      </dsp:txBody>
      <dsp:txXfrm>
        <a:off x="0" y="0"/>
        <a:ext cx="9179798" cy="2569757"/>
      </dsp:txXfrm>
    </dsp:sp>
    <dsp:sp modelId="{11F845BA-B0BB-4396-B665-57AF973507B9}">
      <dsp:nvSpPr>
        <dsp:cNvPr id="0" name=""/>
        <dsp:cNvSpPr/>
      </dsp:nvSpPr>
      <dsp:spPr>
        <a:xfrm>
          <a:off x="0" y="2569757"/>
          <a:ext cx="9179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6371E-2ADB-4CD8-91B2-60A40AF38828}">
      <dsp:nvSpPr>
        <dsp:cNvPr id="0" name=""/>
        <dsp:cNvSpPr/>
      </dsp:nvSpPr>
      <dsp:spPr>
        <a:xfrm>
          <a:off x="0" y="2569757"/>
          <a:ext cx="9179798" cy="2569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da-DK" sz="4000" kern="1200"/>
            <a:t>Teori om den praksis, som vejledere bruger i arbejdet med at tilrettelægge, udføre og evaluere handlinger, der skal hjælpe andre med at udvikle sig</a:t>
          </a:r>
          <a:endParaRPr lang="en-US" sz="4000" kern="1200"/>
        </a:p>
      </dsp:txBody>
      <dsp:txXfrm>
        <a:off x="0" y="2569757"/>
        <a:ext cx="9179798" cy="2569757"/>
      </dsp:txXfrm>
    </dsp:sp>
    <dsp:sp modelId="{5F5E368C-2FD9-4CBD-A857-0889DE21A029}">
      <dsp:nvSpPr>
        <dsp:cNvPr id="0" name=""/>
        <dsp:cNvSpPr/>
      </dsp:nvSpPr>
      <dsp:spPr>
        <a:xfrm>
          <a:off x="0" y="5139514"/>
          <a:ext cx="9179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0CE45-227C-4E61-8345-8D5AE6B88813}">
      <dsp:nvSpPr>
        <dsp:cNvPr id="0" name=""/>
        <dsp:cNvSpPr/>
      </dsp:nvSpPr>
      <dsp:spPr>
        <a:xfrm>
          <a:off x="0" y="5139514"/>
          <a:ext cx="9179798" cy="2569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da-DK" sz="4000" kern="1200" dirty="0"/>
            <a:t>Der skal arbejdes med didaktik, både når der formuleres mål og delmål for udviklingen af elevens færdigheder, og når der sammensættes vejledningsforløb.</a:t>
          </a:r>
          <a:endParaRPr lang="en-US" sz="4000" kern="1200" dirty="0"/>
        </a:p>
      </dsp:txBody>
      <dsp:txXfrm>
        <a:off x="0" y="5139514"/>
        <a:ext cx="9179798" cy="2569757"/>
      </dsp:txXfrm>
    </dsp:sp>
    <dsp:sp modelId="{62C2FE80-16E1-4FC5-A4B2-31C4CA4F4928}">
      <dsp:nvSpPr>
        <dsp:cNvPr id="0" name=""/>
        <dsp:cNvSpPr/>
      </dsp:nvSpPr>
      <dsp:spPr>
        <a:xfrm>
          <a:off x="0" y="7709271"/>
          <a:ext cx="9179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A823A-3BB4-421D-8A31-87C4CF0886C7}">
      <dsp:nvSpPr>
        <dsp:cNvPr id="0" name=""/>
        <dsp:cNvSpPr/>
      </dsp:nvSpPr>
      <dsp:spPr>
        <a:xfrm>
          <a:off x="0" y="7709271"/>
          <a:ext cx="9179798" cy="2569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a-DK" sz="2400" i="1" kern="1200" dirty="0"/>
            <a:t>Jan Bisgaard, Inge </a:t>
          </a:r>
          <a:r>
            <a:rPr lang="da-DK" sz="2400" i="1" kern="1200" dirty="0" err="1"/>
            <a:t>Lerbech</a:t>
          </a:r>
          <a:r>
            <a:rPr lang="da-DK" sz="2400" i="1" kern="1200" dirty="0"/>
            <a:t>, Dorthe Thanning – Praktikkens didaktik</a:t>
          </a:r>
          <a:endParaRPr lang="en-US" sz="2400" i="1" kern="1200" dirty="0"/>
        </a:p>
      </dsp:txBody>
      <dsp:txXfrm>
        <a:off x="0" y="7709271"/>
        <a:ext cx="9179798" cy="2569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8ABB2-1D6A-483F-B627-073ED9511EB4}">
      <dsp:nvSpPr>
        <dsp:cNvPr id="0" name=""/>
        <dsp:cNvSpPr/>
      </dsp:nvSpPr>
      <dsp:spPr>
        <a:xfrm>
          <a:off x="0" y="6203938"/>
          <a:ext cx="18629590" cy="4070455"/>
        </a:xfrm>
        <a:prstGeom prst="rect">
          <a:avLst/>
        </a:prstGeom>
        <a:solidFill>
          <a:schemeClr val="accent4">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r>
            <a:rPr lang="da-DK" sz="5800" b="0" i="0" kern="1200" baseline="0"/>
            <a:t>Søren Kirkegaard</a:t>
          </a:r>
          <a:endParaRPr lang="en-US" sz="5800" kern="1200"/>
        </a:p>
      </dsp:txBody>
      <dsp:txXfrm>
        <a:off x="0" y="6203938"/>
        <a:ext cx="18629590" cy="4070455"/>
      </dsp:txXfrm>
    </dsp:sp>
    <dsp:sp modelId="{AF64AD47-8638-4E34-9D97-95A97681F91A}">
      <dsp:nvSpPr>
        <dsp:cNvPr id="0" name=""/>
        <dsp:cNvSpPr/>
      </dsp:nvSpPr>
      <dsp:spPr>
        <a:xfrm rot="10800000">
          <a:off x="0" y="4635"/>
          <a:ext cx="18629590" cy="6260360"/>
        </a:xfrm>
        <a:prstGeom prst="upArrowCallou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r>
            <a:rPr lang="da-DK" sz="5800" b="0" i="0" kern="1200" baseline="0" dirty="0"/>
            <a:t>"At man, når det i Sandhed skal lykkes en at føre et Menneske hen til et bestemt Sted, først og fremmest må passe på at finde ham der, hvor han er, og begynde der. Dette er Hemmeligheden i al Hjælperkunst”. </a:t>
          </a:r>
          <a:endParaRPr lang="en-US" sz="5800" kern="1200" dirty="0"/>
        </a:p>
      </dsp:txBody>
      <dsp:txXfrm rot="10800000">
        <a:off x="0" y="4635"/>
        <a:ext cx="18629590" cy="40677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07528-13DE-6A4F-A97E-F57DB59F4041}" type="datetimeFigureOut">
              <a:rPr lang="da-DK" smtClean="0"/>
              <a:t>30-10-2022</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E24E7-96DC-5747-B94A-402F3466157E}" type="slidenum">
              <a:rPr lang="da-DK" smtClean="0"/>
              <a:t>‹nr.›</a:t>
            </a:fld>
            <a:endParaRPr lang="da-DK"/>
          </a:p>
        </p:txBody>
      </p:sp>
    </p:spTree>
    <p:extLst>
      <p:ext uri="{BB962C8B-B14F-4D97-AF65-F5344CB8AC3E}">
        <p14:creationId xmlns:p14="http://schemas.microsoft.com/office/powerpoint/2010/main" val="1540529332"/>
      </p:ext>
    </p:extLst>
  </p:cSld>
  <p:clrMap bg1="lt1" tx1="dk1" bg2="lt2" tx2="dk2" accent1="accent1" accent2="accent2" accent3="accent3" accent4="accent4" accent5="accent5" accent6="accent6" hlink="hlink" folHlink="folHlink"/>
  <p:notesStyle>
    <a:lvl1pPr marL="0" algn="l" defTabSz="1928143" rtl="0" eaLnBrk="1" latinLnBrk="0" hangingPunct="1">
      <a:defRPr sz="2531" kern="1200">
        <a:solidFill>
          <a:schemeClr val="tx1"/>
        </a:solidFill>
        <a:latin typeface="+mn-lt"/>
        <a:ea typeface="+mn-ea"/>
        <a:cs typeface="+mn-cs"/>
      </a:defRPr>
    </a:lvl1pPr>
    <a:lvl2pPr marL="964073" algn="l" defTabSz="1928143" rtl="0" eaLnBrk="1" latinLnBrk="0" hangingPunct="1">
      <a:defRPr sz="2531" kern="1200">
        <a:solidFill>
          <a:schemeClr val="tx1"/>
        </a:solidFill>
        <a:latin typeface="+mn-lt"/>
        <a:ea typeface="+mn-ea"/>
        <a:cs typeface="+mn-cs"/>
      </a:defRPr>
    </a:lvl2pPr>
    <a:lvl3pPr marL="1928143" algn="l" defTabSz="1928143" rtl="0" eaLnBrk="1" latinLnBrk="0" hangingPunct="1">
      <a:defRPr sz="2531" kern="1200">
        <a:solidFill>
          <a:schemeClr val="tx1"/>
        </a:solidFill>
        <a:latin typeface="+mn-lt"/>
        <a:ea typeface="+mn-ea"/>
        <a:cs typeface="+mn-cs"/>
      </a:defRPr>
    </a:lvl3pPr>
    <a:lvl4pPr marL="2892213" algn="l" defTabSz="1928143" rtl="0" eaLnBrk="1" latinLnBrk="0" hangingPunct="1">
      <a:defRPr sz="2531" kern="1200">
        <a:solidFill>
          <a:schemeClr val="tx1"/>
        </a:solidFill>
        <a:latin typeface="+mn-lt"/>
        <a:ea typeface="+mn-ea"/>
        <a:cs typeface="+mn-cs"/>
      </a:defRPr>
    </a:lvl4pPr>
    <a:lvl5pPr marL="3856286" algn="l" defTabSz="1928143" rtl="0" eaLnBrk="1" latinLnBrk="0" hangingPunct="1">
      <a:defRPr sz="2531" kern="1200">
        <a:solidFill>
          <a:schemeClr val="tx1"/>
        </a:solidFill>
        <a:latin typeface="+mn-lt"/>
        <a:ea typeface="+mn-ea"/>
        <a:cs typeface="+mn-cs"/>
      </a:defRPr>
    </a:lvl5pPr>
    <a:lvl6pPr marL="4820359" algn="l" defTabSz="1928143" rtl="0" eaLnBrk="1" latinLnBrk="0" hangingPunct="1">
      <a:defRPr sz="2531" kern="1200">
        <a:solidFill>
          <a:schemeClr val="tx1"/>
        </a:solidFill>
        <a:latin typeface="+mn-lt"/>
        <a:ea typeface="+mn-ea"/>
        <a:cs typeface="+mn-cs"/>
      </a:defRPr>
    </a:lvl6pPr>
    <a:lvl7pPr marL="5784429" algn="l" defTabSz="1928143" rtl="0" eaLnBrk="1" latinLnBrk="0" hangingPunct="1">
      <a:defRPr sz="2531" kern="1200">
        <a:solidFill>
          <a:schemeClr val="tx1"/>
        </a:solidFill>
        <a:latin typeface="+mn-lt"/>
        <a:ea typeface="+mn-ea"/>
        <a:cs typeface="+mn-cs"/>
      </a:defRPr>
    </a:lvl7pPr>
    <a:lvl8pPr marL="6748499" algn="l" defTabSz="1928143" rtl="0" eaLnBrk="1" latinLnBrk="0" hangingPunct="1">
      <a:defRPr sz="2531" kern="1200">
        <a:solidFill>
          <a:schemeClr val="tx1"/>
        </a:solidFill>
        <a:latin typeface="+mn-lt"/>
        <a:ea typeface="+mn-ea"/>
        <a:cs typeface="+mn-cs"/>
      </a:defRPr>
    </a:lvl8pPr>
    <a:lvl9pPr marL="7712572" algn="l" defTabSz="1928143" rtl="0" eaLnBrk="1" latinLnBrk="0" hangingPunct="1">
      <a:defRPr sz="253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rgbClr val="072A39"/>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F9A2E21-DDA3-7F44-BC80-89E32FA2C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8682" y="-204794"/>
            <a:ext cx="29492471" cy="16589249"/>
          </a:xfrm>
          <a:prstGeom prst="rect">
            <a:avLst/>
          </a:prstGeom>
        </p:spPr>
      </p:pic>
      <p:pic>
        <p:nvPicPr>
          <p:cNvPr id="5" name="Grafik 4">
            <a:extLst>
              <a:ext uri="{FF2B5EF4-FFF2-40B4-BE49-F238E27FC236}">
                <a16:creationId xmlns:a16="http://schemas.microsoft.com/office/drawing/2014/main" id="{17C2E2F3-FC8C-154A-8925-E962D15BAE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833789" y="12899925"/>
            <a:ext cx="4574952" cy="2233933"/>
          </a:xfrm>
          <a:prstGeom prst="rect">
            <a:avLst/>
          </a:prstGeom>
        </p:spPr>
      </p:pic>
      <p:sp>
        <p:nvSpPr>
          <p:cNvPr id="2" name="Titel 1">
            <a:extLst>
              <a:ext uri="{FF2B5EF4-FFF2-40B4-BE49-F238E27FC236}">
                <a16:creationId xmlns:a16="http://schemas.microsoft.com/office/drawing/2014/main" id="{21E082E5-5D83-F047-AF91-4FF538422D7B}"/>
              </a:ext>
            </a:extLst>
          </p:cNvPr>
          <p:cNvSpPr>
            <a:spLocks noGrp="1"/>
          </p:cNvSpPr>
          <p:nvPr>
            <p:ph type="ctrTitle" hasCustomPrompt="1"/>
          </p:nvPr>
        </p:nvSpPr>
        <p:spPr>
          <a:xfrm>
            <a:off x="8687503" y="5772549"/>
            <a:ext cx="10782530" cy="2724680"/>
          </a:xfrm>
          <a:prstGeom prst="rect">
            <a:avLst/>
          </a:prstGeom>
        </p:spPr>
        <p:txBody>
          <a:bodyPr anchor="t">
            <a:noAutofit/>
          </a:bodyPr>
          <a:lstStyle>
            <a:lvl1pPr algn="l">
              <a:lnSpc>
                <a:spcPct val="100000"/>
              </a:lnSpc>
              <a:defRPr sz="8500" baseline="0">
                <a:solidFill>
                  <a:schemeClr val="bg1"/>
                </a:solidFill>
              </a:defRPr>
            </a:lvl1pPr>
          </a:lstStyle>
          <a:p>
            <a:r>
              <a:rPr lang="da-DK" dirty="0"/>
              <a:t>Social- og sundhedshjælper</a:t>
            </a:r>
          </a:p>
        </p:txBody>
      </p:sp>
      <p:sp>
        <p:nvSpPr>
          <p:cNvPr id="6" name="Pladsholder til tekst 2">
            <a:extLst>
              <a:ext uri="{FF2B5EF4-FFF2-40B4-BE49-F238E27FC236}">
                <a16:creationId xmlns:a16="http://schemas.microsoft.com/office/drawing/2014/main" id="{8C253A4E-FAEE-A94F-88E5-E449BBFB00DC}"/>
              </a:ext>
            </a:extLst>
          </p:cNvPr>
          <p:cNvSpPr>
            <a:spLocks noGrp="1"/>
          </p:cNvSpPr>
          <p:nvPr>
            <p:ph type="body" idx="10" hasCustomPrompt="1"/>
          </p:nvPr>
        </p:nvSpPr>
        <p:spPr>
          <a:xfrm>
            <a:off x="8687503" y="8938647"/>
            <a:ext cx="10782530" cy="1514608"/>
          </a:xfrm>
          <a:prstGeom prst="rect">
            <a:avLst/>
          </a:prstGeom>
        </p:spPr>
        <p:txBody>
          <a:bodyPr lIns="90000" tIns="0">
            <a:noAutofit/>
          </a:bodyPr>
          <a:lstStyle>
            <a:lvl1pPr marL="0" indent="0">
              <a:lnSpc>
                <a:spcPts val="5400"/>
              </a:lnSpc>
              <a:buFontTx/>
              <a:buNone/>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a:t>
            </a:r>
            <a:r>
              <a:rPr lang="da-DK" dirty="0"/>
              <a:t> </a:t>
            </a:r>
            <a:r>
              <a:rPr lang="da-DK" dirty="0" err="1"/>
              <a:t>nunc</a:t>
            </a:r>
            <a:r>
              <a:rPr lang="da-DK" dirty="0"/>
              <a:t> </a:t>
            </a:r>
            <a:r>
              <a:rPr lang="da-DK" dirty="0" err="1"/>
              <a:t>iaculis</a:t>
            </a:r>
            <a:endParaRPr lang="da-DK" dirty="0"/>
          </a:p>
        </p:txBody>
      </p:sp>
    </p:spTree>
    <p:extLst>
      <p:ext uri="{BB962C8B-B14F-4D97-AF65-F5344CB8AC3E}">
        <p14:creationId xmlns:p14="http://schemas.microsoft.com/office/powerpoint/2010/main" val="30492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04_blå">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DC58D8-9623-F446-81A7-A04B25CD0C1F}"/>
              </a:ext>
            </a:extLst>
          </p:cNvPr>
          <p:cNvSpPr/>
          <p:nvPr userDrawn="1"/>
        </p:nvSpPr>
        <p:spPr>
          <a:xfrm>
            <a:off x="4" y="0"/>
            <a:ext cx="21599522"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3" name="Pladsholder til dato 1">
            <a:extLst>
              <a:ext uri="{FF2B5EF4-FFF2-40B4-BE49-F238E27FC236}">
                <a16:creationId xmlns:a16="http://schemas.microsoft.com/office/drawing/2014/main" id="{5B137C72-78DF-4C44-B5A9-8CAF65514713}"/>
              </a:ext>
            </a:extLst>
          </p:cNvPr>
          <p:cNvSpPr>
            <a:spLocks noGrp="1"/>
          </p:cNvSpPr>
          <p:nvPr>
            <p:ph type="dt" sz="half" idx="10"/>
          </p:nvPr>
        </p:nvSpPr>
        <p:spPr>
          <a:xfrm>
            <a:off x="1484969" y="15015413"/>
            <a:ext cx="4859893" cy="862524"/>
          </a:xfrm>
          <a:prstGeom prst="rect">
            <a:avLst/>
          </a:prstGeom>
        </p:spPr>
        <p:txBody>
          <a:bodyPr/>
          <a:lstStyle>
            <a:lvl1pPr>
              <a:defRPr>
                <a:solidFill>
                  <a:schemeClr val="bg1"/>
                </a:solidFill>
              </a:defRPr>
            </a:lvl1pPr>
          </a:lstStyle>
          <a:p>
            <a:fld id="{91C4F341-646C-C94F-BE92-7EAD6AEECE56}" type="datetime1">
              <a:rPr lang="da-DK" smtClean="0"/>
              <a:pPr/>
              <a:t>30-10-2022</a:t>
            </a:fld>
            <a:endParaRPr lang="da-DK" dirty="0"/>
          </a:p>
        </p:txBody>
      </p:sp>
      <p:pic>
        <p:nvPicPr>
          <p:cNvPr id="10" name="Grafik 9">
            <a:extLst>
              <a:ext uri="{FF2B5EF4-FFF2-40B4-BE49-F238E27FC236}">
                <a16:creationId xmlns:a16="http://schemas.microsoft.com/office/drawing/2014/main" id="{40C0C4B9-EE55-BA49-BD54-EE5DEF1404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891209" y="14965371"/>
            <a:ext cx="2207260" cy="698500"/>
          </a:xfrm>
          <a:prstGeom prst="rect">
            <a:avLst/>
          </a:prstGeom>
        </p:spPr>
      </p:pic>
      <p:sp>
        <p:nvSpPr>
          <p:cNvPr id="13" name="Pladsholder til tekst 2">
            <a:extLst>
              <a:ext uri="{FF2B5EF4-FFF2-40B4-BE49-F238E27FC236}">
                <a16:creationId xmlns:a16="http://schemas.microsoft.com/office/drawing/2014/main" id="{BC8593F2-CD13-A946-A14C-E3FFE1394E67}"/>
              </a:ext>
            </a:extLst>
          </p:cNvPr>
          <p:cNvSpPr>
            <a:spLocks noGrp="1"/>
          </p:cNvSpPr>
          <p:nvPr>
            <p:ph type="body" idx="1" hasCustomPrompt="1"/>
          </p:nvPr>
        </p:nvSpPr>
        <p:spPr>
          <a:xfrm>
            <a:off x="10799762" y="4722355"/>
            <a:ext cx="9314795"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16" name="Pladsholder til billede 5">
            <a:extLst>
              <a:ext uri="{FF2B5EF4-FFF2-40B4-BE49-F238E27FC236}">
                <a16:creationId xmlns:a16="http://schemas.microsoft.com/office/drawing/2014/main" id="{E2744490-BE68-F34E-ADB9-E8DD52CA98E7}"/>
              </a:ext>
            </a:extLst>
          </p:cNvPr>
          <p:cNvSpPr>
            <a:spLocks noGrp="1"/>
          </p:cNvSpPr>
          <p:nvPr>
            <p:ph type="pic" sz="quarter" idx="15" hasCustomPrompt="1"/>
          </p:nvPr>
        </p:nvSpPr>
        <p:spPr>
          <a:xfrm>
            <a:off x="1484967" y="1955647"/>
            <a:ext cx="8126318" cy="11905826"/>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8" name="Titel 1">
            <a:extLst>
              <a:ext uri="{FF2B5EF4-FFF2-40B4-BE49-F238E27FC236}">
                <a16:creationId xmlns:a16="http://schemas.microsoft.com/office/drawing/2014/main" id="{8F05A28F-B054-1144-8FB7-FD7F09BE4289}"/>
              </a:ext>
            </a:extLst>
          </p:cNvPr>
          <p:cNvSpPr>
            <a:spLocks noGrp="1"/>
          </p:cNvSpPr>
          <p:nvPr>
            <p:ph type="title" hasCustomPrompt="1"/>
          </p:nvPr>
        </p:nvSpPr>
        <p:spPr>
          <a:xfrm>
            <a:off x="10783674" y="1851737"/>
            <a:ext cx="9314795" cy="2202355"/>
          </a:xfrm>
          <a:prstGeom prst="rect">
            <a:avLst/>
          </a:prstGeom>
        </p:spPr>
        <p:txBody>
          <a:bodyPr anchor="t">
            <a:normAutofit/>
          </a:bodyPr>
          <a:lstStyle>
            <a:lvl1pPr>
              <a:defRPr sz="7200" b="1" i="0">
                <a:solidFill>
                  <a:schemeClr val="bg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185095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05_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9CCDC89-AFF6-6F48-BFDF-A3F615EED6D7}"/>
              </a:ext>
            </a:extLst>
          </p:cNvPr>
          <p:cNvSpPr/>
          <p:nvPr userDrawn="1"/>
        </p:nvSpPr>
        <p:spPr>
          <a:xfrm>
            <a:off x="2" y="3810101"/>
            <a:ext cx="21599525" cy="10170594"/>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4" name="Pladsholder til dato 1">
            <a:extLst>
              <a:ext uri="{FF2B5EF4-FFF2-40B4-BE49-F238E27FC236}">
                <a16:creationId xmlns:a16="http://schemas.microsoft.com/office/drawing/2014/main" id="{8FB5AB0F-A41C-FD47-912D-81AF7A0AE967}"/>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pic>
        <p:nvPicPr>
          <p:cNvPr id="11" name="Grafik 10">
            <a:extLst>
              <a:ext uri="{FF2B5EF4-FFF2-40B4-BE49-F238E27FC236}">
                <a16:creationId xmlns:a16="http://schemas.microsoft.com/office/drawing/2014/main" id="{FFD76DC6-2E21-6E44-BA83-78F5C7C6D3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891209" y="14965371"/>
            <a:ext cx="2207260" cy="698500"/>
          </a:xfrm>
          <a:prstGeom prst="rect">
            <a:avLst/>
          </a:prstGeom>
        </p:spPr>
      </p:pic>
      <p:sp>
        <p:nvSpPr>
          <p:cNvPr id="14" name="Pladsholder til tekst 2">
            <a:extLst>
              <a:ext uri="{FF2B5EF4-FFF2-40B4-BE49-F238E27FC236}">
                <a16:creationId xmlns:a16="http://schemas.microsoft.com/office/drawing/2014/main" id="{7D83DE9D-A33C-864D-B122-B5955B42B122}"/>
              </a:ext>
            </a:extLst>
          </p:cNvPr>
          <p:cNvSpPr>
            <a:spLocks noGrp="1"/>
          </p:cNvSpPr>
          <p:nvPr>
            <p:ph type="body" idx="11" hasCustomPrompt="1"/>
          </p:nvPr>
        </p:nvSpPr>
        <p:spPr>
          <a:xfrm>
            <a:off x="1484967" y="5334025"/>
            <a:ext cx="8741875" cy="7371321"/>
          </a:xfrm>
          <a:prstGeom prst="rect">
            <a:avLst/>
          </a:prstGeom>
        </p:spPr>
        <p:txBody>
          <a:bodyPr lIns="90000" tIns="0">
            <a:noAutofit/>
          </a:bodyPr>
          <a:lstStyle>
            <a:lvl1pPr marL="742950" marR="0" indent="-742950" algn="l" defTabSz="1619769" rtl="0" eaLnBrk="1" fontAlgn="auto" latinLnBrk="0" hangingPunct="0">
              <a:lnSpc>
                <a:spcPts val="5400"/>
              </a:lnSpc>
              <a:spcBef>
                <a:spcPts val="0"/>
              </a:spcBef>
              <a:spcAft>
                <a:spcPts val="0"/>
              </a:spcAft>
              <a:buClr>
                <a:schemeClr val="bg1"/>
              </a:buClr>
              <a:buSzTx/>
              <a:buFont typeface="+mj-lt"/>
              <a:buAutoNum type="arabicPeriod"/>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Ullamco</a:t>
            </a:r>
            <a:r>
              <a:rPr lang="da-DK" dirty="0"/>
              <a:t> </a:t>
            </a:r>
            <a:r>
              <a:rPr lang="da-DK" dirty="0" err="1"/>
              <a:t>laboris</a:t>
            </a:r>
            <a:r>
              <a:rPr lang="da-DK" dirty="0"/>
              <a:t> </a:t>
            </a:r>
            <a:r>
              <a:rPr lang="da-DK" dirty="0" err="1"/>
              <a:t>nisi</a:t>
            </a:r>
            <a:r>
              <a:rPr lang="da-DK" dirty="0"/>
              <a:t> </a:t>
            </a:r>
            <a:r>
              <a:rPr lang="da-DK" dirty="0" err="1"/>
              <a:t>ut</a:t>
            </a:r>
            <a:r>
              <a:rPr lang="da-DK" dirty="0"/>
              <a:t> </a:t>
            </a:r>
            <a:r>
              <a:rPr lang="da-DK" dirty="0" err="1"/>
              <a:t>aliquid</a:t>
            </a:r>
            <a:r>
              <a:rPr lang="da-DK" dirty="0"/>
              <a:t> ex ea </a:t>
            </a:r>
          </a:p>
          <a:p>
            <a:pPr lvl="0"/>
            <a:r>
              <a:rPr lang="da-DK" dirty="0" err="1"/>
              <a:t>Commodi</a:t>
            </a:r>
            <a:r>
              <a:rPr lang="da-DK" dirty="0"/>
              <a:t> </a:t>
            </a:r>
            <a:r>
              <a:rPr lang="da-DK" dirty="0" err="1"/>
              <a:t>consequat</a:t>
            </a:r>
            <a:endParaRPr lang="da-DK" dirty="0"/>
          </a:p>
          <a:p>
            <a:pPr lvl="0"/>
            <a:r>
              <a:rPr lang="da-DK" dirty="0"/>
              <a:t>Quo </a:t>
            </a:r>
            <a:r>
              <a:rPr lang="da-DK" dirty="0" err="1"/>
              <a:t>usque</a:t>
            </a:r>
            <a:r>
              <a:rPr lang="da-DK" dirty="0"/>
              <a:t> tandem </a:t>
            </a:r>
            <a:r>
              <a:rPr lang="da-DK" dirty="0" err="1"/>
              <a:t>abutere</a:t>
            </a:r>
            <a:endParaRPr lang="da-DK" dirty="0"/>
          </a:p>
          <a:p>
            <a:pPr lvl="0"/>
            <a:r>
              <a:rPr lang="da-DK" dirty="0" err="1"/>
              <a:t>Catilina</a:t>
            </a:r>
            <a:r>
              <a:rPr lang="da-DK" dirty="0"/>
              <a:t> </a:t>
            </a:r>
            <a:r>
              <a:rPr lang="da-DK" dirty="0" err="1"/>
              <a:t>patientia</a:t>
            </a:r>
            <a:r>
              <a:rPr lang="da-DK" dirty="0"/>
              <a:t> </a:t>
            </a:r>
            <a:r>
              <a:rPr lang="da-DK" dirty="0" err="1"/>
              <a:t>nostra</a:t>
            </a:r>
            <a:r>
              <a:rPr lang="da-DK" dirty="0"/>
              <a:t> </a:t>
            </a:r>
            <a:r>
              <a:rPr lang="da-DK" dirty="0" err="1"/>
              <a:t>Quam</a:t>
            </a:r>
            <a:endParaRPr lang="da-DK" dirty="0"/>
          </a:p>
          <a:p>
            <a:pPr lvl="0"/>
            <a:r>
              <a:rPr lang="da-DK" dirty="0"/>
              <a:t>Prima </a:t>
            </a:r>
            <a:r>
              <a:rPr lang="da-DK" dirty="0" err="1"/>
              <a:t>lucecum</a:t>
            </a:r>
            <a:r>
              <a:rPr lang="da-DK" dirty="0"/>
              <a:t> </a:t>
            </a:r>
            <a:r>
              <a:rPr lang="da-DK" dirty="0" err="1"/>
              <a:t>quibus</a:t>
            </a:r>
            <a:r>
              <a:rPr lang="da-DK" dirty="0"/>
              <a:t> mons </a:t>
            </a:r>
            <a:r>
              <a:rPr lang="da-DK" dirty="0" err="1"/>
              <a:t>aliud</a:t>
            </a:r>
            <a:r>
              <a:rPr lang="da-DK" dirty="0"/>
              <a:t> </a:t>
            </a:r>
          </a:p>
          <a:p>
            <a:pPr lvl="0"/>
            <a:r>
              <a:rPr lang="da-DK" dirty="0" err="1"/>
              <a:t>Sed</a:t>
            </a:r>
            <a:r>
              <a:rPr lang="da-DK" dirty="0"/>
              <a:t> </a:t>
            </a:r>
            <a:r>
              <a:rPr lang="da-DK" dirty="0" err="1"/>
              <a:t>haec</a:t>
            </a:r>
            <a:r>
              <a:rPr lang="da-DK" dirty="0"/>
              <a:t> </a:t>
            </a:r>
            <a:r>
              <a:rPr lang="da-DK" dirty="0" err="1"/>
              <a:t>quis</a:t>
            </a:r>
            <a:r>
              <a:rPr lang="da-DK" dirty="0"/>
              <a:t> </a:t>
            </a:r>
            <a:r>
              <a:rPr lang="da-DK" dirty="0" err="1"/>
              <a:t>possit</a:t>
            </a:r>
            <a:r>
              <a:rPr lang="da-DK" dirty="0"/>
              <a:t> </a:t>
            </a:r>
            <a:r>
              <a:rPr lang="da-DK" dirty="0" err="1"/>
              <a:t>intrepidus</a:t>
            </a:r>
            <a:endParaRPr lang="da-DK" dirty="0"/>
          </a:p>
          <a:p>
            <a:pPr lvl="0"/>
            <a:r>
              <a:rPr lang="da-DK" dirty="0" err="1"/>
              <a:t>Quid</a:t>
            </a:r>
            <a:r>
              <a:rPr lang="da-DK" dirty="0"/>
              <a:t> </a:t>
            </a:r>
            <a:r>
              <a:rPr lang="da-DK" dirty="0" err="1"/>
              <a:t>securi</a:t>
            </a:r>
            <a:r>
              <a:rPr lang="da-DK" dirty="0"/>
              <a:t> </a:t>
            </a:r>
            <a:r>
              <a:rPr lang="da-DK" dirty="0" err="1"/>
              <a:t>etiam</a:t>
            </a:r>
            <a:r>
              <a:rPr lang="da-DK" dirty="0"/>
              <a:t> </a:t>
            </a:r>
            <a:r>
              <a:rPr lang="da-DK" dirty="0" err="1"/>
              <a:t>tamquam</a:t>
            </a:r>
            <a:endParaRPr lang="da-DK" dirty="0"/>
          </a:p>
          <a:p>
            <a:pPr lvl="0"/>
            <a:r>
              <a:rPr lang="da-DK" dirty="0" err="1"/>
              <a:t>Fugiat</a:t>
            </a:r>
            <a:r>
              <a:rPr lang="da-DK" dirty="0"/>
              <a:t> </a:t>
            </a:r>
            <a:r>
              <a:rPr lang="da-DK" dirty="0" err="1"/>
              <a:t>nulla</a:t>
            </a:r>
            <a:r>
              <a:rPr lang="da-DK" dirty="0"/>
              <a:t> </a:t>
            </a:r>
            <a:r>
              <a:rPr lang="da-DK" dirty="0" err="1"/>
              <a:t>pariatur</a:t>
            </a:r>
            <a:endParaRPr lang="da-DK" dirty="0"/>
          </a:p>
        </p:txBody>
      </p:sp>
      <p:sp>
        <p:nvSpPr>
          <p:cNvPr id="15" name="Pladsholder til tekst 2">
            <a:extLst>
              <a:ext uri="{FF2B5EF4-FFF2-40B4-BE49-F238E27FC236}">
                <a16:creationId xmlns:a16="http://schemas.microsoft.com/office/drawing/2014/main" id="{AB584D8C-76FB-DB40-A9FB-08C223A8A75F}"/>
              </a:ext>
            </a:extLst>
          </p:cNvPr>
          <p:cNvSpPr>
            <a:spLocks noGrp="1"/>
          </p:cNvSpPr>
          <p:nvPr>
            <p:ph type="body" idx="12" hasCustomPrompt="1"/>
          </p:nvPr>
        </p:nvSpPr>
        <p:spPr>
          <a:xfrm>
            <a:off x="11372684" y="5334026"/>
            <a:ext cx="8741875" cy="7371320"/>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lvl="0"/>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8" name="Titel 1">
            <a:extLst>
              <a:ext uri="{FF2B5EF4-FFF2-40B4-BE49-F238E27FC236}">
                <a16:creationId xmlns:a16="http://schemas.microsoft.com/office/drawing/2014/main" id="{999EC002-511F-304D-A011-D6DA81A81E05}"/>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26976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06_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9CCDC89-AFF6-6F48-BFDF-A3F615EED6D7}"/>
              </a:ext>
            </a:extLst>
          </p:cNvPr>
          <p:cNvSpPr/>
          <p:nvPr userDrawn="1"/>
        </p:nvSpPr>
        <p:spPr>
          <a:xfrm>
            <a:off x="2" y="0"/>
            <a:ext cx="21599525"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4" name="Pladsholder til dato 1">
            <a:extLst>
              <a:ext uri="{FF2B5EF4-FFF2-40B4-BE49-F238E27FC236}">
                <a16:creationId xmlns:a16="http://schemas.microsoft.com/office/drawing/2014/main" id="{8FB5AB0F-A41C-FD47-912D-81AF7A0AE967}"/>
              </a:ext>
            </a:extLst>
          </p:cNvPr>
          <p:cNvSpPr>
            <a:spLocks noGrp="1"/>
          </p:cNvSpPr>
          <p:nvPr>
            <p:ph type="dt" sz="half" idx="10"/>
          </p:nvPr>
        </p:nvSpPr>
        <p:spPr>
          <a:xfrm>
            <a:off x="1484969" y="15015413"/>
            <a:ext cx="4859893" cy="862524"/>
          </a:xfrm>
          <a:prstGeom prst="rect">
            <a:avLst/>
          </a:prstGeom>
        </p:spPr>
        <p:txBody>
          <a:bodyPr/>
          <a:lstStyle>
            <a:lvl1pPr>
              <a:defRPr>
                <a:solidFill>
                  <a:schemeClr val="bg1"/>
                </a:solidFill>
              </a:defRPr>
            </a:lvl1pPr>
          </a:lstStyle>
          <a:p>
            <a:fld id="{91C4F341-646C-C94F-BE92-7EAD6AEECE56}" type="datetime1">
              <a:rPr lang="da-DK" smtClean="0"/>
              <a:pPr/>
              <a:t>30-10-2022</a:t>
            </a:fld>
            <a:endParaRPr lang="da-DK" dirty="0"/>
          </a:p>
        </p:txBody>
      </p:sp>
      <p:pic>
        <p:nvPicPr>
          <p:cNvPr id="12" name="Grafik 11">
            <a:extLst>
              <a:ext uri="{FF2B5EF4-FFF2-40B4-BE49-F238E27FC236}">
                <a16:creationId xmlns:a16="http://schemas.microsoft.com/office/drawing/2014/main" id="{FC7E081B-3E09-FC4F-8F4D-FD71579F7EF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891209" y="14965371"/>
            <a:ext cx="2207260" cy="698500"/>
          </a:xfrm>
          <a:prstGeom prst="rect">
            <a:avLst/>
          </a:prstGeom>
        </p:spPr>
      </p:pic>
      <p:sp>
        <p:nvSpPr>
          <p:cNvPr id="13" name="Pladsholder til tekst 2">
            <a:extLst>
              <a:ext uri="{FF2B5EF4-FFF2-40B4-BE49-F238E27FC236}">
                <a16:creationId xmlns:a16="http://schemas.microsoft.com/office/drawing/2014/main" id="{5E5A709A-C4D7-4849-B387-CFAB99CA8A79}"/>
              </a:ext>
            </a:extLst>
          </p:cNvPr>
          <p:cNvSpPr>
            <a:spLocks noGrp="1"/>
          </p:cNvSpPr>
          <p:nvPr>
            <p:ph type="body" idx="11" hasCustomPrompt="1"/>
          </p:nvPr>
        </p:nvSpPr>
        <p:spPr>
          <a:xfrm>
            <a:off x="1484967" y="3786291"/>
            <a:ext cx="8741875" cy="10050023"/>
          </a:xfrm>
          <a:prstGeom prst="rect">
            <a:avLst/>
          </a:prstGeom>
        </p:spPr>
        <p:txBody>
          <a:bodyPr lIns="90000" tIns="0">
            <a:noAutofit/>
          </a:bodyPr>
          <a:lstStyle>
            <a:lvl1pPr marL="742950" marR="0" indent="-742950" algn="l" defTabSz="1619769" rtl="0" eaLnBrk="1" fontAlgn="auto" latinLnBrk="0" hangingPunct="0">
              <a:lnSpc>
                <a:spcPts val="5400"/>
              </a:lnSpc>
              <a:spcBef>
                <a:spcPts val="0"/>
              </a:spcBef>
              <a:spcAft>
                <a:spcPts val="0"/>
              </a:spcAft>
              <a:buClr>
                <a:schemeClr val="bg1"/>
              </a:buClr>
              <a:buSzTx/>
              <a:buFont typeface="+mj-lt"/>
              <a:buAutoNum type="arabicPeriod"/>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Ullamco</a:t>
            </a:r>
            <a:r>
              <a:rPr lang="da-DK" dirty="0"/>
              <a:t> </a:t>
            </a:r>
            <a:r>
              <a:rPr lang="da-DK" dirty="0" err="1"/>
              <a:t>laboris</a:t>
            </a:r>
            <a:r>
              <a:rPr lang="da-DK" dirty="0"/>
              <a:t> </a:t>
            </a:r>
            <a:r>
              <a:rPr lang="da-DK" dirty="0" err="1"/>
              <a:t>nisi</a:t>
            </a:r>
            <a:r>
              <a:rPr lang="da-DK" dirty="0"/>
              <a:t> </a:t>
            </a:r>
            <a:r>
              <a:rPr lang="da-DK" dirty="0" err="1"/>
              <a:t>ut</a:t>
            </a:r>
            <a:r>
              <a:rPr lang="da-DK" dirty="0"/>
              <a:t> </a:t>
            </a:r>
            <a:r>
              <a:rPr lang="da-DK" dirty="0" err="1"/>
              <a:t>aliquid</a:t>
            </a:r>
            <a:r>
              <a:rPr lang="da-DK" dirty="0"/>
              <a:t> ex ea </a:t>
            </a:r>
          </a:p>
          <a:p>
            <a:pPr lvl="0"/>
            <a:r>
              <a:rPr lang="da-DK" dirty="0" err="1"/>
              <a:t>Commodi</a:t>
            </a:r>
            <a:r>
              <a:rPr lang="da-DK" dirty="0"/>
              <a:t> </a:t>
            </a:r>
            <a:r>
              <a:rPr lang="da-DK" dirty="0" err="1"/>
              <a:t>consequat</a:t>
            </a:r>
            <a:endParaRPr lang="da-DK" dirty="0"/>
          </a:p>
          <a:p>
            <a:pPr lvl="0"/>
            <a:r>
              <a:rPr lang="da-DK" dirty="0"/>
              <a:t>Quo </a:t>
            </a:r>
            <a:r>
              <a:rPr lang="da-DK" dirty="0" err="1"/>
              <a:t>usque</a:t>
            </a:r>
            <a:r>
              <a:rPr lang="da-DK" dirty="0"/>
              <a:t> tandem </a:t>
            </a:r>
            <a:r>
              <a:rPr lang="da-DK" dirty="0" err="1"/>
              <a:t>abutere</a:t>
            </a:r>
            <a:endParaRPr lang="da-DK" dirty="0"/>
          </a:p>
          <a:p>
            <a:pPr lvl="0"/>
            <a:r>
              <a:rPr lang="da-DK" dirty="0" err="1"/>
              <a:t>Catilina</a:t>
            </a:r>
            <a:r>
              <a:rPr lang="da-DK" dirty="0"/>
              <a:t> </a:t>
            </a:r>
            <a:r>
              <a:rPr lang="da-DK" dirty="0" err="1"/>
              <a:t>patientia</a:t>
            </a:r>
            <a:r>
              <a:rPr lang="da-DK" dirty="0"/>
              <a:t> </a:t>
            </a:r>
            <a:r>
              <a:rPr lang="da-DK" dirty="0" err="1"/>
              <a:t>nostra</a:t>
            </a:r>
            <a:r>
              <a:rPr lang="da-DK" dirty="0"/>
              <a:t> </a:t>
            </a:r>
            <a:r>
              <a:rPr lang="da-DK" dirty="0" err="1"/>
              <a:t>Quam</a:t>
            </a:r>
            <a:endParaRPr lang="da-DK" dirty="0"/>
          </a:p>
          <a:p>
            <a:pPr lvl="0"/>
            <a:r>
              <a:rPr lang="da-DK" dirty="0"/>
              <a:t>Prima </a:t>
            </a:r>
            <a:r>
              <a:rPr lang="da-DK" dirty="0" err="1"/>
              <a:t>lucecum</a:t>
            </a:r>
            <a:r>
              <a:rPr lang="da-DK" dirty="0"/>
              <a:t> </a:t>
            </a:r>
            <a:r>
              <a:rPr lang="da-DK" dirty="0" err="1"/>
              <a:t>quibus</a:t>
            </a:r>
            <a:r>
              <a:rPr lang="da-DK" dirty="0"/>
              <a:t> mons </a:t>
            </a:r>
            <a:r>
              <a:rPr lang="da-DK" dirty="0" err="1"/>
              <a:t>aliud</a:t>
            </a:r>
            <a:r>
              <a:rPr lang="da-DK" dirty="0"/>
              <a:t> </a:t>
            </a:r>
          </a:p>
          <a:p>
            <a:pPr lvl="0"/>
            <a:r>
              <a:rPr lang="da-DK" dirty="0" err="1"/>
              <a:t>Sed</a:t>
            </a:r>
            <a:r>
              <a:rPr lang="da-DK" dirty="0"/>
              <a:t> </a:t>
            </a:r>
            <a:r>
              <a:rPr lang="da-DK" dirty="0" err="1"/>
              <a:t>haec</a:t>
            </a:r>
            <a:r>
              <a:rPr lang="da-DK" dirty="0"/>
              <a:t> </a:t>
            </a:r>
            <a:r>
              <a:rPr lang="da-DK" dirty="0" err="1"/>
              <a:t>quis</a:t>
            </a:r>
            <a:r>
              <a:rPr lang="da-DK" dirty="0"/>
              <a:t> </a:t>
            </a:r>
            <a:r>
              <a:rPr lang="da-DK" dirty="0" err="1"/>
              <a:t>possit</a:t>
            </a:r>
            <a:r>
              <a:rPr lang="da-DK" dirty="0"/>
              <a:t> </a:t>
            </a:r>
            <a:r>
              <a:rPr lang="da-DK" dirty="0" err="1"/>
              <a:t>intrepidus</a:t>
            </a:r>
            <a:endParaRPr lang="da-DK" dirty="0"/>
          </a:p>
          <a:p>
            <a:pPr lvl="0"/>
            <a:r>
              <a:rPr lang="da-DK" dirty="0" err="1"/>
              <a:t>Quid</a:t>
            </a:r>
            <a:r>
              <a:rPr lang="da-DK" dirty="0"/>
              <a:t> </a:t>
            </a:r>
            <a:r>
              <a:rPr lang="da-DK" dirty="0" err="1"/>
              <a:t>securi</a:t>
            </a:r>
            <a:r>
              <a:rPr lang="da-DK" dirty="0"/>
              <a:t> </a:t>
            </a:r>
            <a:r>
              <a:rPr lang="da-DK" dirty="0" err="1"/>
              <a:t>etiam</a:t>
            </a:r>
            <a:r>
              <a:rPr lang="da-DK" dirty="0"/>
              <a:t> </a:t>
            </a:r>
            <a:r>
              <a:rPr lang="da-DK" dirty="0" err="1"/>
              <a:t>tamquam</a:t>
            </a:r>
            <a:endParaRPr lang="da-DK" dirty="0"/>
          </a:p>
          <a:p>
            <a:pPr lvl="0"/>
            <a:r>
              <a:rPr lang="da-DK" dirty="0" err="1"/>
              <a:t>Fugiat</a:t>
            </a:r>
            <a:r>
              <a:rPr lang="da-DK" dirty="0"/>
              <a:t> </a:t>
            </a:r>
            <a:r>
              <a:rPr lang="da-DK" dirty="0" err="1"/>
              <a:t>nulla</a:t>
            </a:r>
            <a:r>
              <a:rPr lang="da-DK" dirty="0"/>
              <a:t> </a:t>
            </a:r>
            <a:r>
              <a:rPr lang="da-DK" dirty="0" err="1"/>
              <a:t>pariatur</a:t>
            </a:r>
            <a:endParaRPr lang="da-DK" dirty="0"/>
          </a:p>
        </p:txBody>
      </p:sp>
      <p:sp>
        <p:nvSpPr>
          <p:cNvPr id="14" name="Pladsholder til tekst 2">
            <a:extLst>
              <a:ext uri="{FF2B5EF4-FFF2-40B4-BE49-F238E27FC236}">
                <a16:creationId xmlns:a16="http://schemas.microsoft.com/office/drawing/2014/main" id="{D0111FB0-2073-684F-BD8D-68D4994F941C}"/>
              </a:ext>
            </a:extLst>
          </p:cNvPr>
          <p:cNvSpPr>
            <a:spLocks noGrp="1"/>
          </p:cNvSpPr>
          <p:nvPr>
            <p:ph type="body" idx="12" hasCustomPrompt="1"/>
          </p:nvPr>
        </p:nvSpPr>
        <p:spPr>
          <a:xfrm>
            <a:off x="11372684" y="3786292"/>
            <a:ext cx="8741875" cy="10050024"/>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a:p>
            <a:pPr lvl="0"/>
            <a:endParaRPr lang="da-DK" dirty="0"/>
          </a:p>
          <a:p>
            <a:pPr marL="0" marR="0" lvl="0" indent="0" algn="l" defTabSz="1619769" rtl="0" eaLnBrk="1" fontAlgn="auto" latinLnBrk="0" hangingPunct="0">
              <a:lnSpc>
                <a:spcPts val="5400"/>
              </a:lnSpc>
              <a:spcBef>
                <a:spcPts val="0"/>
              </a:spcBef>
              <a:spcAft>
                <a:spcPts val="0"/>
              </a:spcAft>
              <a:buClr>
                <a:srgbClr val="141414"/>
              </a:buClr>
              <a:buSzTx/>
              <a:buFontTx/>
              <a:buNone/>
              <a:tabLst/>
              <a:defRPr/>
            </a:pPr>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a:t>
            </a:r>
          </a:p>
        </p:txBody>
      </p:sp>
      <p:sp>
        <p:nvSpPr>
          <p:cNvPr id="8" name="Titel 1">
            <a:extLst>
              <a:ext uri="{FF2B5EF4-FFF2-40B4-BE49-F238E27FC236}">
                <a16:creationId xmlns:a16="http://schemas.microsoft.com/office/drawing/2014/main" id="{4C01DDD3-F062-1948-9140-007475B03ACC}"/>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bg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178510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01_gul">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FD1036D-D57C-514B-A470-4E540AE275F3}"/>
              </a:ext>
            </a:extLst>
          </p:cNvPr>
          <p:cNvSpPr/>
          <p:nvPr userDrawn="1"/>
        </p:nvSpPr>
        <p:spPr>
          <a:xfrm>
            <a:off x="16019287" y="0"/>
            <a:ext cx="5580239" cy="1620043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pic>
        <p:nvPicPr>
          <p:cNvPr id="12" name="Grafik 11">
            <a:extLst>
              <a:ext uri="{FF2B5EF4-FFF2-40B4-BE49-F238E27FC236}">
                <a16:creationId xmlns:a16="http://schemas.microsoft.com/office/drawing/2014/main" id="{C1868834-6ADA-5845-8402-21886EA6BDC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891210" y="14965371"/>
            <a:ext cx="2207260" cy="698500"/>
          </a:xfrm>
          <a:prstGeom prst="rect">
            <a:avLst/>
          </a:prstGeom>
        </p:spPr>
      </p:pic>
      <p:sp>
        <p:nvSpPr>
          <p:cNvPr id="14" name="Pladsholder til tekst 2">
            <a:extLst>
              <a:ext uri="{FF2B5EF4-FFF2-40B4-BE49-F238E27FC236}">
                <a16:creationId xmlns:a16="http://schemas.microsoft.com/office/drawing/2014/main" id="{C0DAE386-C451-8849-AD2A-427AB6DCD253}"/>
              </a:ext>
            </a:extLst>
          </p:cNvPr>
          <p:cNvSpPr>
            <a:spLocks noGrp="1"/>
          </p:cNvSpPr>
          <p:nvPr>
            <p:ph type="body" idx="1" hasCustomPrompt="1"/>
          </p:nvPr>
        </p:nvSpPr>
        <p:spPr>
          <a:xfrm>
            <a:off x="1484969" y="4722355"/>
            <a:ext cx="8772152"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16" name="Pladsholder til billede 5">
            <a:extLst>
              <a:ext uri="{FF2B5EF4-FFF2-40B4-BE49-F238E27FC236}">
                <a16:creationId xmlns:a16="http://schemas.microsoft.com/office/drawing/2014/main" id="{6DD9FE6E-A58C-2544-AEEE-DC333219076C}"/>
              </a:ext>
            </a:extLst>
          </p:cNvPr>
          <p:cNvSpPr>
            <a:spLocks noGrp="1"/>
          </p:cNvSpPr>
          <p:nvPr>
            <p:ph type="pic" sz="quarter" idx="15" hasCustomPrompt="1"/>
          </p:nvPr>
        </p:nvSpPr>
        <p:spPr>
          <a:xfrm>
            <a:off x="11326317" y="4722355"/>
            <a:ext cx="8772152" cy="9139118"/>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8" name="Titel 1">
            <a:extLst>
              <a:ext uri="{FF2B5EF4-FFF2-40B4-BE49-F238E27FC236}">
                <a16:creationId xmlns:a16="http://schemas.microsoft.com/office/drawing/2014/main" id="{05E0AA54-933A-0A40-8EE9-6687D8121AEC}"/>
              </a:ext>
            </a:extLst>
          </p:cNvPr>
          <p:cNvSpPr>
            <a:spLocks noGrp="1"/>
          </p:cNvSpPr>
          <p:nvPr>
            <p:ph type="title" hasCustomPrompt="1"/>
          </p:nvPr>
        </p:nvSpPr>
        <p:spPr>
          <a:xfrm>
            <a:off x="1484968" y="1851737"/>
            <a:ext cx="13186995" cy="2202355"/>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r>
              <a:rPr lang="da-DK" dirty="0"/>
              <a:t> </a:t>
            </a:r>
            <a:r>
              <a:rPr lang="da-DK" dirty="0" err="1"/>
              <a:t>consectur</a:t>
            </a:r>
            <a:endParaRPr lang="da-DK" dirty="0"/>
          </a:p>
        </p:txBody>
      </p:sp>
    </p:spTree>
    <p:extLst>
      <p:ext uri="{BB962C8B-B14F-4D97-AF65-F5344CB8AC3E}">
        <p14:creationId xmlns:p14="http://schemas.microsoft.com/office/powerpoint/2010/main" val="422596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02_gul">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FD1036D-D57C-514B-A470-4E540AE275F3}"/>
              </a:ext>
            </a:extLst>
          </p:cNvPr>
          <p:cNvSpPr/>
          <p:nvPr userDrawn="1"/>
        </p:nvSpPr>
        <p:spPr>
          <a:xfrm>
            <a:off x="16019287" y="0"/>
            <a:ext cx="5580239" cy="1620043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pic>
        <p:nvPicPr>
          <p:cNvPr id="9" name="Grafik 8">
            <a:extLst>
              <a:ext uri="{FF2B5EF4-FFF2-40B4-BE49-F238E27FC236}">
                <a16:creationId xmlns:a16="http://schemas.microsoft.com/office/drawing/2014/main" id="{3ECEA366-2F09-0942-B580-6B6A3159959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891210" y="14965371"/>
            <a:ext cx="2207260" cy="698500"/>
          </a:xfrm>
          <a:prstGeom prst="rect">
            <a:avLst/>
          </a:prstGeom>
        </p:spPr>
      </p:pic>
      <p:sp>
        <p:nvSpPr>
          <p:cNvPr id="12" name="Pladsholder til tekst 2">
            <a:extLst>
              <a:ext uri="{FF2B5EF4-FFF2-40B4-BE49-F238E27FC236}">
                <a16:creationId xmlns:a16="http://schemas.microsoft.com/office/drawing/2014/main" id="{8E6A3C28-89E6-C641-8CB2-9A11A3E3E9AB}"/>
              </a:ext>
            </a:extLst>
          </p:cNvPr>
          <p:cNvSpPr>
            <a:spLocks noGrp="1"/>
          </p:cNvSpPr>
          <p:nvPr>
            <p:ph type="body" idx="1" hasCustomPrompt="1"/>
          </p:nvPr>
        </p:nvSpPr>
        <p:spPr>
          <a:xfrm>
            <a:off x="1484969" y="4722355"/>
            <a:ext cx="9314794"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16" name="Pladsholder til billede 5">
            <a:extLst>
              <a:ext uri="{FF2B5EF4-FFF2-40B4-BE49-F238E27FC236}">
                <a16:creationId xmlns:a16="http://schemas.microsoft.com/office/drawing/2014/main" id="{96A77B65-6B60-7A40-8DB5-92AD9A255509}"/>
              </a:ext>
            </a:extLst>
          </p:cNvPr>
          <p:cNvSpPr>
            <a:spLocks noGrp="1"/>
          </p:cNvSpPr>
          <p:nvPr>
            <p:ph type="pic" sz="quarter" idx="15" hasCustomPrompt="1"/>
          </p:nvPr>
        </p:nvSpPr>
        <p:spPr>
          <a:xfrm>
            <a:off x="11810654" y="1955647"/>
            <a:ext cx="8126318" cy="11905826"/>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8" name="Titel 1">
            <a:extLst>
              <a:ext uri="{FF2B5EF4-FFF2-40B4-BE49-F238E27FC236}">
                <a16:creationId xmlns:a16="http://schemas.microsoft.com/office/drawing/2014/main" id="{573080C8-890B-B345-A7CF-BD035E81527A}"/>
              </a:ext>
            </a:extLst>
          </p:cNvPr>
          <p:cNvSpPr>
            <a:spLocks noGrp="1"/>
          </p:cNvSpPr>
          <p:nvPr>
            <p:ph type="title" hasCustomPrompt="1"/>
          </p:nvPr>
        </p:nvSpPr>
        <p:spPr>
          <a:xfrm>
            <a:off x="1484968" y="1851737"/>
            <a:ext cx="9314795" cy="2202355"/>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376177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03_gul">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DC58D8-9623-F446-81A7-A04B25CD0C1F}"/>
              </a:ext>
            </a:extLst>
          </p:cNvPr>
          <p:cNvSpPr/>
          <p:nvPr userDrawn="1"/>
        </p:nvSpPr>
        <p:spPr>
          <a:xfrm>
            <a:off x="6" y="0"/>
            <a:ext cx="5580239" cy="1620043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3" name="Pladsholder til dato 1">
            <a:extLst>
              <a:ext uri="{FF2B5EF4-FFF2-40B4-BE49-F238E27FC236}">
                <a16:creationId xmlns:a16="http://schemas.microsoft.com/office/drawing/2014/main" id="{5B137C72-78DF-4C44-B5A9-8CAF65514713}"/>
              </a:ext>
            </a:extLst>
          </p:cNvPr>
          <p:cNvSpPr>
            <a:spLocks noGrp="1"/>
          </p:cNvSpPr>
          <p:nvPr>
            <p:ph type="dt" sz="half" idx="10"/>
          </p:nvPr>
        </p:nvSpPr>
        <p:spPr>
          <a:xfrm>
            <a:off x="1484969" y="15015413"/>
            <a:ext cx="4859893" cy="862524"/>
          </a:xfrm>
          <a:prstGeom prst="rect">
            <a:avLst/>
          </a:prstGeom>
        </p:spPr>
        <p:txBody>
          <a:bodyPr/>
          <a:lstStyle>
            <a:lvl1pPr>
              <a:defRPr>
                <a:solidFill>
                  <a:schemeClr val="bg1"/>
                </a:solidFill>
              </a:defRPr>
            </a:lvl1pPr>
          </a:lstStyle>
          <a:p>
            <a:fld id="{91C4F341-646C-C94F-BE92-7EAD6AEECE56}" type="datetime1">
              <a:rPr lang="da-DK" smtClean="0"/>
              <a:pPr/>
              <a:t>30-10-2022</a:t>
            </a:fld>
            <a:endParaRPr lang="da-DK" dirty="0"/>
          </a:p>
        </p:txBody>
      </p:sp>
      <p:pic>
        <p:nvPicPr>
          <p:cNvPr id="11" name="Grafik 10">
            <a:extLst>
              <a:ext uri="{FF2B5EF4-FFF2-40B4-BE49-F238E27FC236}">
                <a16:creationId xmlns:a16="http://schemas.microsoft.com/office/drawing/2014/main" id="{964E88AB-479A-9842-8CF5-EF0D8124F9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891209" y="14965371"/>
            <a:ext cx="2207260" cy="698500"/>
          </a:xfrm>
          <a:prstGeom prst="rect">
            <a:avLst/>
          </a:prstGeom>
        </p:spPr>
      </p:pic>
      <p:sp>
        <p:nvSpPr>
          <p:cNvPr id="13" name="Pladsholder til tekst 2">
            <a:extLst>
              <a:ext uri="{FF2B5EF4-FFF2-40B4-BE49-F238E27FC236}">
                <a16:creationId xmlns:a16="http://schemas.microsoft.com/office/drawing/2014/main" id="{5B3279C9-B87F-F44E-AD1F-8F3B31C3AB1F}"/>
              </a:ext>
            </a:extLst>
          </p:cNvPr>
          <p:cNvSpPr>
            <a:spLocks noGrp="1"/>
          </p:cNvSpPr>
          <p:nvPr>
            <p:ph type="body" idx="1" hasCustomPrompt="1"/>
          </p:nvPr>
        </p:nvSpPr>
        <p:spPr>
          <a:xfrm>
            <a:off x="10799762" y="4722355"/>
            <a:ext cx="9314795"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15" name="Pladsholder til billede 5">
            <a:extLst>
              <a:ext uri="{FF2B5EF4-FFF2-40B4-BE49-F238E27FC236}">
                <a16:creationId xmlns:a16="http://schemas.microsoft.com/office/drawing/2014/main" id="{03F44EC0-BAE2-694A-82B4-17275E6F9495}"/>
              </a:ext>
            </a:extLst>
          </p:cNvPr>
          <p:cNvSpPr>
            <a:spLocks noGrp="1"/>
          </p:cNvSpPr>
          <p:nvPr>
            <p:ph type="pic" sz="quarter" idx="15" hasCustomPrompt="1"/>
          </p:nvPr>
        </p:nvSpPr>
        <p:spPr>
          <a:xfrm>
            <a:off x="1484967" y="1955647"/>
            <a:ext cx="8126318" cy="11905826"/>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8" name="Titel 1">
            <a:extLst>
              <a:ext uri="{FF2B5EF4-FFF2-40B4-BE49-F238E27FC236}">
                <a16:creationId xmlns:a16="http://schemas.microsoft.com/office/drawing/2014/main" id="{67B7BDC9-9550-1645-9893-94FE7B83DA3A}"/>
              </a:ext>
            </a:extLst>
          </p:cNvPr>
          <p:cNvSpPr>
            <a:spLocks noGrp="1"/>
          </p:cNvSpPr>
          <p:nvPr>
            <p:ph type="title" hasCustomPrompt="1"/>
          </p:nvPr>
        </p:nvSpPr>
        <p:spPr>
          <a:xfrm>
            <a:off x="10783674" y="1851737"/>
            <a:ext cx="9314795" cy="2202355"/>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401014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04_gul">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DC58D8-9623-F446-81A7-A04B25CD0C1F}"/>
              </a:ext>
            </a:extLst>
          </p:cNvPr>
          <p:cNvSpPr/>
          <p:nvPr userDrawn="1"/>
        </p:nvSpPr>
        <p:spPr>
          <a:xfrm>
            <a:off x="4" y="0"/>
            <a:ext cx="21599522" cy="1620043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13" name="Pladsholder til dato 1">
            <a:extLst>
              <a:ext uri="{FF2B5EF4-FFF2-40B4-BE49-F238E27FC236}">
                <a16:creationId xmlns:a16="http://schemas.microsoft.com/office/drawing/2014/main" id="{9B4C07A3-C47F-2C4B-9B1E-F25BC62CC5C6}"/>
              </a:ext>
            </a:extLst>
          </p:cNvPr>
          <p:cNvSpPr>
            <a:spLocks noGrp="1"/>
          </p:cNvSpPr>
          <p:nvPr>
            <p:ph type="dt" sz="half" idx="10"/>
          </p:nvPr>
        </p:nvSpPr>
        <p:spPr>
          <a:xfrm>
            <a:off x="1484969" y="15015413"/>
            <a:ext cx="4859893" cy="862524"/>
          </a:xfrm>
          <a:prstGeom prst="rect">
            <a:avLst/>
          </a:prstGeom>
        </p:spPr>
        <p:txBody>
          <a:bodyPr/>
          <a:lstStyle>
            <a:lvl1pPr>
              <a:defRPr>
                <a:solidFill>
                  <a:srgbClr val="FFFFFF"/>
                </a:solidFill>
              </a:defRPr>
            </a:lvl1pPr>
          </a:lstStyle>
          <a:p>
            <a:fld id="{91C4F341-646C-C94F-BE92-7EAD6AEECE56}" type="datetime1">
              <a:rPr lang="da-DK" smtClean="0"/>
              <a:pPr/>
              <a:t>30-10-2022</a:t>
            </a:fld>
            <a:endParaRPr lang="da-DK" dirty="0"/>
          </a:p>
        </p:txBody>
      </p:sp>
      <p:pic>
        <p:nvPicPr>
          <p:cNvPr id="10" name="Grafik 9">
            <a:extLst>
              <a:ext uri="{FF2B5EF4-FFF2-40B4-BE49-F238E27FC236}">
                <a16:creationId xmlns:a16="http://schemas.microsoft.com/office/drawing/2014/main" id="{ADDBCCFA-BF22-CA43-AA6C-FEF68CC9BB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891210" y="14965371"/>
            <a:ext cx="2207260" cy="698500"/>
          </a:xfrm>
          <a:prstGeom prst="rect">
            <a:avLst/>
          </a:prstGeom>
        </p:spPr>
      </p:pic>
      <p:sp>
        <p:nvSpPr>
          <p:cNvPr id="14" name="Pladsholder til tekst 2">
            <a:extLst>
              <a:ext uri="{FF2B5EF4-FFF2-40B4-BE49-F238E27FC236}">
                <a16:creationId xmlns:a16="http://schemas.microsoft.com/office/drawing/2014/main" id="{2A2B2979-8782-3C4F-BDE9-49F2913B77F2}"/>
              </a:ext>
            </a:extLst>
          </p:cNvPr>
          <p:cNvSpPr>
            <a:spLocks noGrp="1"/>
          </p:cNvSpPr>
          <p:nvPr>
            <p:ph type="body" idx="1" hasCustomPrompt="1"/>
          </p:nvPr>
        </p:nvSpPr>
        <p:spPr>
          <a:xfrm>
            <a:off x="10799762" y="4722355"/>
            <a:ext cx="9314795"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16" name="Pladsholder til billede 5">
            <a:extLst>
              <a:ext uri="{FF2B5EF4-FFF2-40B4-BE49-F238E27FC236}">
                <a16:creationId xmlns:a16="http://schemas.microsoft.com/office/drawing/2014/main" id="{53A931C8-A5C7-594B-96DB-5E5C21F379D3}"/>
              </a:ext>
            </a:extLst>
          </p:cNvPr>
          <p:cNvSpPr>
            <a:spLocks noGrp="1"/>
          </p:cNvSpPr>
          <p:nvPr>
            <p:ph type="pic" sz="quarter" idx="15" hasCustomPrompt="1"/>
          </p:nvPr>
        </p:nvSpPr>
        <p:spPr>
          <a:xfrm>
            <a:off x="1484967" y="1955647"/>
            <a:ext cx="8126318" cy="11905826"/>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8" name="Titel 1">
            <a:extLst>
              <a:ext uri="{FF2B5EF4-FFF2-40B4-BE49-F238E27FC236}">
                <a16:creationId xmlns:a16="http://schemas.microsoft.com/office/drawing/2014/main" id="{93BFC544-18E8-C340-8216-1365956857DE}"/>
              </a:ext>
            </a:extLst>
          </p:cNvPr>
          <p:cNvSpPr>
            <a:spLocks noGrp="1"/>
          </p:cNvSpPr>
          <p:nvPr>
            <p:ph type="title" hasCustomPrompt="1"/>
          </p:nvPr>
        </p:nvSpPr>
        <p:spPr>
          <a:xfrm>
            <a:off x="10783674" y="1851737"/>
            <a:ext cx="9314795" cy="2202355"/>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394163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05_gul">
    <p:spTree>
      <p:nvGrpSpPr>
        <p:cNvPr id="1" name=""/>
        <p:cNvGrpSpPr/>
        <p:nvPr/>
      </p:nvGrpSpPr>
      <p:grpSpPr>
        <a:xfrm>
          <a:off x="0" y="0"/>
          <a:ext cx="0" cy="0"/>
          <a:chOff x="0" y="0"/>
          <a:chExt cx="0" cy="0"/>
        </a:xfrm>
      </p:grpSpPr>
      <p:sp>
        <p:nvSpPr>
          <p:cNvPr id="4" name="Pladsholder til dato 1">
            <a:extLst>
              <a:ext uri="{FF2B5EF4-FFF2-40B4-BE49-F238E27FC236}">
                <a16:creationId xmlns:a16="http://schemas.microsoft.com/office/drawing/2014/main" id="{8FB5AB0F-A41C-FD47-912D-81AF7A0AE967}"/>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pic>
        <p:nvPicPr>
          <p:cNvPr id="12" name="Grafik 11">
            <a:extLst>
              <a:ext uri="{FF2B5EF4-FFF2-40B4-BE49-F238E27FC236}">
                <a16:creationId xmlns:a16="http://schemas.microsoft.com/office/drawing/2014/main" id="{198A93CD-FAAF-C240-A7CA-2FF45054CE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891209" y="14965371"/>
            <a:ext cx="2207260" cy="698500"/>
          </a:xfrm>
          <a:prstGeom prst="rect">
            <a:avLst/>
          </a:prstGeom>
        </p:spPr>
      </p:pic>
      <p:sp>
        <p:nvSpPr>
          <p:cNvPr id="11" name="Rektangel 10">
            <a:extLst>
              <a:ext uri="{FF2B5EF4-FFF2-40B4-BE49-F238E27FC236}">
                <a16:creationId xmlns:a16="http://schemas.microsoft.com/office/drawing/2014/main" id="{BEED5D08-704A-8443-A2E7-241672908D5F}"/>
              </a:ext>
            </a:extLst>
          </p:cNvPr>
          <p:cNvSpPr/>
          <p:nvPr userDrawn="1"/>
        </p:nvSpPr>
        <p:spPr>
          <a:xfrm>
            <a:off x="2" y="3810101"/>
            <a:ext cx="21599525" cy="1017059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dirty="0">
              <a:highlight>
                <a:srgbClr val="FFCC00"/>
              </a:highlight>
            </a:endParaRPr>
          </a:p>
        </p:txBody>
      </p:sp>
      <p:sp>
        <p:nvSpPr>
          <p:cNvPr id="14" name="Pladsholder til tekst 2">
            <a:extLst>
              <a:ext uri="{FF2B5EF4-FFF2-40B4-BE49-F238E27FC236}">
                <a16:creationId xmlns:a16="http://schemas.microsoft.com/office/drawing/2014/main" id="{5CF5D3A0-4983-8C41-B3AD-C75D017FE547}"/>
              </a:ext>
            </a:extLst>
          </p:cNvPr>
          <p:cNvSpPr>
            <a:spLocks noGrp="1"/>
          </p:cNvSpPr>
          <p:nvPr>
            <p:ph type="body" idx="11" hasCustomPrompt="1"/>
          </p:nvPr>
        </p:nvSpPr>
        <p:spPr>
          <a:xfrm>
            <a:off x="1484967" y="5334025"/>
            <a:ext cx="8741875" cy="7371321"/>
          </a:xfrm>
          <a:prstGeom prst="rect">
            <a:avLst/>
          </a:prstGeom>
        </p:spPr>
        <p:txBody>
          <a:bodyPr lIns="90000" tIns="0">
            <a:noAutofit/>
          </a:bodyPr>
          <a:lstStyle>
            <a:lvl1pPr marL="742950" marR="0" indent="-742950" algn="l" defTabSz="1619769" rtl="0" eaLnBrk="1" fontAlgn="auto" latinLnBrk="0" hangingPunct="0">
              <a:lnSpc>
                <a:spcPts val="5400"/>
              </a:lnSpc>
              <a:spcBef>
                <a:spcPts val="0"/>
              </a:spcBef>
              <a:spcAft>
                <a:spcPts val="0"/>
              </a:spcAft>
              <a:buClr>
                <a:schemeClr val="tx1"/>
              </a:buClr>
              <a:buSzTx/>
              <a:buFont typeface="+mj-lt"/>
              <a:buAutoNum type="arabicPeriod"/>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Ullamco</a:t>
            </a:r>
            <a:r>
              <a:rPr lang="da-DK" dirty="0"/>
              <a:t> </a:t>
            </a:r>
            <a:r>
              <a:rPr lang="da-DK" dirty="0" err="1"/>
              <a:t>laboris</a:t>
            </a:r>
            <a:r>
              <a:rPr lang="da-DK" dirty="0"/>
              <a:t> </a:t>
            </a:r>
            <a:r>
              <a:rPr lang="da-DK" dirty="0" err="1"/>
              <a:t>nisi</a:t>
            </a:r>
            <a:r>
              <a:rPr lang="da-DK" dirty="0"/>
              <a:t> </a:t>
            </a:r>
            <a:r>
              <a:rPr lang="da-DK" dirty="0" err="1"/>
              <a:t>ut</a:t>
            </a:r>
            <a:r>
              <a:rPr lang="da-DK" dirty="0"/>
              <a:t> </a:t>
            </a:r>
            <a:r>
              <a:rPr lang="da-DK" dirty="0" err="1"/>
              <a:t>aliquid</a:t>
            </a:r>
            <a:r>
              <a:rPr lang="da-DK" dirty="0"/>
              <a:t> ex ea </a:t>
            </a:r>
          </a:p>
          <a:p>
            <a:pPr lvl="0"/>
            <a:r>
              <a:rPr lang="da-DK" dirty="0" err="1"/>
              <a:t>Commodi</a:t>
            </a:r>
            <a:r>
              <a:rPr lang="da-DK" dirty="0"/>
              <a:t> </a:t>
            </a:r>
            <a:r>
              <a:rPr lang="da-DK" dirty="0" err="1"/>
              <a:t>consequat</a:t>
            </a:r>
            <a:endParaRPr lang="da-DK" dirty="0"/>
          </a:p>
          <a:p>
            <a:pPr lvl="0"/>
            <a:r>
              <a:rPr lang="da-DK" dirty="0"/>
              <a:t>Quo </a:t>
            </a:r>
            <a:r>
              <a:rPr lang="da-DK" dirty="0" err="1"/>
              <a:t>usque</a:t>
            </a:r>
            <a:r>
              <a:rPr lang="da-DK" dirty="0"/>
              <a:t> tandem </a:t>
            </a:r>
            <a:r>
              <a:rPr lang="da-DK" dirty="0" err="1"/>
              <a:t>abutere</a:t>
            </a:r>
            <a:endParaRPr lang="da-DK" dirty="0"/>
          </a:p>
          <a:p>
            <a:pPr lvl="0"/>
            <a:r>
              <a:rPr lang="da-DK" dirty="0" err="1"/>
              <a:t>Catilina</a:t>
            </a:r>
            <a:r>
              <a:rPr lang="da-DK" dirty="0"/>
              <a:t> </a:t>
            </a:r>
            <a:r>
              <a:rPr lang="da-DK" dirty="0" err="1"/>
              <a:t>patientia</a:t>
            </a:r>
            <a:r>
              <a:rPr lang="da-DK" dirty="0"/>
              <a:t> </a:t>
            </a:r>
            <a:r>
              <a:rPr lang="da-DK" dirty="0" err="1"/>
              <a:t>nostra</a:t>
            </a:r>
            <a:r>
              <a:rPr lang="da-DK" dirty="0"/>
              <a:t> </a:t>
            </a:r>
            <a:r>
              <a:rPr lang="da-DK" dirty="0" err="1"/>
              <a:t>Quam</a:t>
            </a:r>
            <a:endParaRPr lang="da-DK" dirty="0"/>
          </a:p>
          <a:p>
            <a:pPr lvl="0"/>
            <a:r>
              <a:rPr lang="da-DK" dirty="0"/>
              <a:t>Prima </a:t>
            </a:r>
            <a:r>
              <a:rPr lang="da-DK" dirty="0" err="1"/>
              <a:t>lucecum</a:t>
            </a:r>
            <a:r>
              <a:rPr lang="da-DK" dirty="0"/>
              <a:t> </a:t>
            </a:r>
            <a:r>
              <a:rPr lang="da-DK" dirty="0" err="1"/>
              <a:t>quibus</a:t>
            </a:r>
            <a:r>
              <a:rPr lang="da-DK" dirty="0"/>
              <a:t> mons </a:t>
            </a:r>
            <a:r>
              <a:rPr lang="da-DK" dirty="0" err="1"/>
              <a:t>aliud</a:t>
            </a:r>
            <a:r>
              <a:rPr lang="da-DK" dirty="0"/>
              <a:t> </a:t>
            </a:r>
          </a:p>
          <a:p>
            <a:pPr lvl="0"/>
            <a:r>
              <a:rPr lang="da-DK" dirty="0" err="1"/>
              <a:t>Sed</a:t>
            </a:r>
            <a:r>
              <a:rPr lang="da-DK" dirty="0"/>
              <a:t> </a:t>
            </a:r>
            <a:r>
              <a:rPr lang="da-DK" dirty="0" err="1"/>
              <a:t>haec</a:t>
            </a:r>
            <a:r>
              <a:rPr lang="da-DK" dirty="0"/>
              <a:t> </a:t>
            </a:r>
            <a:r>
              <a:rPr lang="da-DK" dirty="0" err="1"/>
              <a:t>quis</a:t>
            </a:r>
            <a:r>
              <a:rPr lang="da-DK" dirty="0"/>
              <a:t> </a:t>
            </a:r>
            <a:r>
              <a:rPr lang="da-DK" dirty="0" err="1"/>
              <a:t>possit</a:t>
            </a:r>
            <a:r>
              <a:rPr lang="da-DK" dirty="0"/>
              <a:t> </a:t>
            </a:r>
            <a:r>
              <a:rPr lang="da-DK" dirty="0" err="1"/>
              <a:t>intrepidus</a:t>
            </a:r>
            <a:endParaRPr lang="da-DK" dirty="0"/>
          </a:p>
          <a:p>
            <a:pPr lvl="0"/>
            <a:r>
              <a:rPr lang="da-DK" dirty="0" err="1"/>
              <a:t>Quid</a:t>
            </a:r>
            <a:r>
              <a:rPr lang="da-DK" dirty="0"/>
              <a:t> </a:t>
            </a:r>
            <a:r>
              <a:rPr lang="da-DK" dirty="0" err="1"/>
              <a:t>securi</a:t>
            </a:r>
            <a:r>
              <a:rPr lang="da-DK" dirty="0"/>
              <a:t> </a:t>
            </a:r>
            <a:r>
              <a:rPr lang="da-DK" dirty="0" err="1"/>
              <a:t>etiam</a:t>
            </a:r>
            <a:r>
              <a:rPr lang="da-DK" dirty="0"/>
              <a:t> </a:t>
            </a:r>
            <a:r>
              <a:rPr lang="da-DK" dirty="0" err="1"/>
              <a:t>tamquam</a:t>
            </a:r>
            <a:endParaRPr lang="da-DK" dirty="0"/>
          </a:p>
          <a:p>
            <a:pPr lvl="0"/>
            <a:r>
              <a:rPr lang="da-DK" dirty="0" err="1"/>
              <a:t>Fugiat</a:t>
            </a:r>
            <a:r>
              <a:rPr lang="da-DK" dirty="0"/>
              <a:t> </a:t>
            </a:r>
            <a:r>
              <a:rPr lang="da-DK" dirty="0" err="1"/>
              <a:t>nulla</a:t>
            </a:r>
            <a:r>
              <a:rPr lang="da-DK" dirty="0"/>
              <a:t> </a:t>
            </a:r>
            <a:r>
              <a:rPr lang="da-DK" dirty="0" err="1"/>
              <a:t>pariatur</a:t>
            </a:r>
            <a:endParaRPr lang="da-DK" dirty="0"/>
          </a:p>
        </p:txBody>
      </p:sp>
      <p:sp>
        <p:nvSpPr>
          <p:cNvPr id="15" name="Pladsholder til tekst 2">
            <a:extLst>
              <a:ext uri="{FF2B5EF4-FFF2-40B4-BE49-F238E27FC236}">
                <a16:creationId xmlns:a16="http://schemas.microsoft.com/office/drawing/2014/main" id="{FD197009-A3A9-DA4A-9F20-E993E5649E81}"/>
              </a:ext>
            </a:extLst>
          </p:cNvPr>
          <p:cNvSpPr>
            <a:spLocks noGrp="1"/>
          </p:cNvSpPr>
          <p:nvPr>
            <p:ph type="body" idx="12" hasCustomPrompt="1"/>
          </p:nvPr>
        </p:nvSpPr>
        <p:spPr>
          <a:xfrm>
            <a:off x="11372684" y="5334026"/>
            <a:ext cx="8741875" cy="7371320"/>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lvl="0"/>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8" name="Titel 1">
            <a:extLst>
              <a:ext uri="{FF2B5EF4-FFF2-40B4-BE49-F238E27FC236}">
                <a16:creationId xmlns:a16="http://schemas.microsoft.com/office/drawing/2014/main" id="{2BFB0329-DD23-8D40-8A7F-E6BE137DC8DD}"/>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394991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06_gul">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9CCDC89-AFF6-6F48-BFDF-A3F615EED6D7}"/>
              </a:ext>
            </a:extLst>
          </p:cNvPr>
          <p:cNvSpPr/>
          <p:nvPr userDrawn="1"/>
        </p:nvSpPr>
        <p:spPr>
          <a:xfrm>
            <a:off x="2" y="0"/>
            <a:ext cx="21599525" cy="1620043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12" name="Pladsholder til dato 1">
            <a:extLst>
              <a:ext uri="{FF2B5EF4-FFF2-40B4-BE49-F238E27FC236}">
                <a16:creationId xmlns:a16="http://schemas.microsoft.com/office/drawing/2014/main" id="{F93A10A0-AC02-B64A-BB03-8524369E72FA}"/>
              </a:ext>
            </a:extLst>
          </p:cNvPr>
          <p:cNvSpPr>
            <a:spLocks noGrp="1"/>
          </p:cNvSpPr>
          <p:nvPr>
            <p:ph type="dt" sz="half" idx="10"/>
          </p:nvPr>
        </p:nvSpPr>
        <p:spPr>
          <a:xfrm>
            <a:off x="1484969" y="15015413"/>
            <a:ext cx="4859893" cy="862524"/>
          </a:xfrm>
          <a:prstGeom prst="rect">
            <a:avLst/>
          </a:prstGeom>
        </p:spPr>
        <p:txBody>
          <a:bodyPr/>
          <a:lstStyle>
            <a:lvl1pPr>
              <a:defRPr>
                <a:solidFill>
                  <a:srgbClr val="FFFFFF"/>
                </a:solidFill>
              </a:defRPr>
            </a:lvl1pPr>
          </a:lstStyle>
          <a:p>
            <a:fld id="{91C4F341-646C-C94F-BE92-7EAD6AEECE56}" type="datetime1">
              <a:rPr lang="da-DK" smtClean="0"/>
              <a:pPr/>
              <a:t>30-10-2022</a:t>
            </a:fld>
            <a:endParaRPr lang="da-DK" dirty="0"/>
          </a:p>
        </p:txBody>
      </p:sp>
      <p:pic>
        <p:nvPicPr>
          <p:cNvPr id="13" name="Grafik 12">
            <a:extLst>
              <a:ext uri="{FF2B5EF4-FFF2-40B4-BE49-F238E27FC236}">
                <a16:creationId xmlns:a16="http://schemas.microsoft.com/office/drawing/2014/main" id="{3F19D198-5714-534C-8BC3-BCF17DB74A8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891210" y="14965371"/>
            <a:ext cx="2207260" cy="698500"/>
          </a:xfrm>
          <a:prstGeom prst="rect">
            <a:avLst/>
          </a:prstGeom>
        </p:spPr>
      </p:pic>
      <p:sp>
        <p:nvSpPr>
          <p:cNvPr id="14" name="Pladsholder til tekst 2">
            <a:extLst>
              <a:ext uri="{FF2B5EF4-FFF2-40B4-BE49-F238E27FC236}">
                <a16:creationId xmlns:a16="http://schemas.microsoft.com/office/drawing/2014/main" id="{72A328B1-F258-834C-A1E2-327FF2D2B397}"/>
              </a:ext>
            </a:extLst>
          </p:cNvPr>
          <p:cNvSpPr>
            <a:spLocks noGrp="1"/>
          </p:cNvSpPr>
          <p:nvPr>
            <p:ph type="body" idx="11" hasCustomPrompt="1"/>
          </p:nvPr>
        </p:nvSpPr>
        <p:spPr>
          <a:xfrm>
            <a:off x="1484967" y="3786291"/>
            <a:ext cx="8741875" cy="10050023"/>
          </a:xfrm>
          <a:prstGeom prst="rect">
            <a:avLst/>
          </a:prstGeom>
        </p:spPr>
        <p:txBody>
          <a:bodyPr lIns="90000" tIns="0">
            <a:noAutofit/>
          </a:bodyPr>
          <a:lstStyle>
            <a:lvl1pPr marL="742950" marR="0" indent="-742950" algn="l" defTabSz="1619769" rtl="0" eaLnBrk="1" fontAlgn="auto" latinLnBrk="0" hangingPunct="0">
              <a:lnSpc>
                <a:spcPts val="5400"/>
              </a:lnSpc>
              <a:spcBef>
                <a:spcPts val="0"/>
              </a:spcBef>
              <a:spcAft>
                <a:spcPts val="0"/>
              </a:spcAft>
              <a:buClr>
                <a:schemeClr val="tx1"/>
              </a:buClr>
              <a:buSzTx/>
              <a:buFont typeface="+mj-lt"/>
              <a:buAutoNum type="arabicPeriod"/>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Ullamco</a:t>
            </a:r>
            <a:r>
              <a:rPr lang="da-DK" dirty="0"/>
              <a:t> </a:t>
            </a:r>
            <a:r>
              <a:rPr lang="da-DK" dirty="0" err="1"/>
              <a:t>laboris</a:t>
            </a:r>
            <a:r>
              <a:rPr lang="da-DK" dirty="0"/>
              <a:t> </a:t>
            </a:r>
            <a:r>
              <a:rPr lang="da-DK" dirty="0" err="1"/>
              <a:t>nisi</a:t>
            </a:r>
            <a:r>
              <a:rPr lang="da-DK" dirty="0"/>
              <a:t> </a:t>
            </a:r>
            <a:r>
              <a:rPr lang="da-DK" dirty="0" err="1"/>
              <a:t>ut</a:t>
            </a:r>
            <a:r>
              <a:rPr lang="da-DK" dirty="0"/>
              <a:t> </a:t>
            </a:r>
            <a:r>
              <a:rPr lang="da-DK" dirty="0" err="1"/>
              <a:t>aliquid</a:t>
            </a:r>
            <a:r>
              <a:rPr lang="da-DK" dirty="0"/>
              <a:t> ex ea </a:t>
            </a:r>
          </a:p>
          <a:p>
            <a:pPr lvl="0"/>
            <a:r>
              <a:rPr lang="da-DK" dirty="0" err="1"/>
              <a:t>Commodi</a:t>
            </a:r>
            <a:r>
              <a:rPr lang="da-DK" dirty="0"/>
              <a:t> </a:t>
            </a:r>
            <a:r>
              <a:rPr lang="da-DK" dirty="0" err="1"/>
              <a:t>consequat</a:t>
            </a:r>
            <a:endParaRPr lang="da-DK" dirty="0"/>
          </a:p>
          <a:p>
            <a:pPr lvl="0"/>
            <a:r>
              <a:rPr lang="da-DK" dirty="0"/>
              <a:t>Quo </a:t>
            </a:r>
            <a:r>
              <a:rPr lang="da-DK" dirty="0" err="1"/>
              <a:t>usque</a:t>
            </a:r>
            <a:r>
              <a:rPr lang="da-DK" dirty="0"/>
              <a:t> tandem </a:t>
            </a:r>
            <a:r>
              <a:rPr lang="da-DK" dirty="0" err="1"/>
              <a:t>abutere</a:t>
            </a:r>
            <a:endParaRPr lang="da-DK" dirty="0"/>
          </a:p>
          <a:p>
            <a:pPr lvl="0"/>
            <a:r>
              <a:rPr lang="da-DK" dirty="0" err="1"/>
              <a:t>Catilina</a:t>
            </a:r>
            <a:r>
              <a:rPr lang="da-DK" dirty="0"/>
              <a:t> </a:t>
            </a:r>
            <a:r>
              <a:rPr lang="da-DK" dirty="0" err="1"/>
              <a:t>patientia</a:t>
            </a:r>
            <a:r>
              <a:rPr lang="da-DK" dirty="0"/>
              <a:t> </a:t>
            </a:r>
            <a:r>
              <a:rPr lang="da-DK" dirty="0" err="1"/>
              <a:t>nostra</a:t>
            </a:r>
            <a:r>
              <a:rPr lang="da-DK" dirty="0"/>
              <a:t> </a:t>
            </a:r>
            <a:r>
              <a:rPr lang="da-DK" dirty="0" err="1"/>
              <a:t>Quam</a:t>
            </a:r>
            <a:endParaRPr lang="da-DK" dirty="0"/>
          </a:p>
          <a:p>
            <a:pPr lvl="0"/>
            <a:r>
              <a:rPr lang="da-DK" dirty="0"/>
              <a:t>Prima </a:t>
            </a:r>
            <a:r>
              <a:rPr lang="da-DK" dirty="0" err="1"/>
              <a:t>lucecum</a:t>
            </a:r>
            <a:r>
              <a:rPr lang="da-DK" dirty="0"/>
              <a:t> </a:t>
            </a:r>
            <a:r>
              <a:rPr lang="da-DK" dirty="0" err="1"/>
              <a:t>quibus</a:t>
            </a:r>
            <a:r>
              <a:rPr lang="da-DK" dirty="0"/>
              <a:t> mons </a:t>
            </a:r>
            <a:r>
              <a:rPr lang="da-DK" dirty="0" err="1"/>
              <a:t>aliud</a:t>
            </a:r>
            <a:r>
              <a:rPr lang="da-DK" dirty="0"/>
              <a:t> </a:t>
            </a:r>
          </a:p>
          <a:p>
            <a:pPr lvl="0"/>
            <a:r>
              <a:rPr lang="da-DK" dirty="0" err="1"/>
              <a:t>Sed</a:t>
            </a:r>
            <a:r>
              <a:rPr lang="da-DK" dirty="0"/>
              <a:t> </a:t>
            </a:r>
            <a:r>
              <a:rPr lang="da-DK" dirty="0" err="1"/>
              <a:t>haec</a:t>
            </a:r>
            <a:r>
              <a:rPr lang="da-DK" dirty="0"/>
              <a:t> </a:t>
            </a:r>
            <a:r>
              <a:rPr lang="da-DK" dirty="0" err="1"/>
              <a:t>quis</a:t>
            </a:r>
            <a:r>
              <a:rPr lang="da-DK" dirty="0"/>
              <a:t> </a:t>
            </a:r>
            <a:r>
              <a:rPr lang="da-DK" dirty="0" err="1"/>
              <a:t>possit</a:t>
            </a:r>
            <a:r>
              <a:rPr lang="da-DK" dirty="0"/>
              <a:t> </a:t>
            </a:r>
            <a:r>
              <a:rPr lang="da-DK" dirty="0" err="1"/>
              <a:t>intrepidus</a:t>
            </a:r>
            <a:endParaRPr lang="da-DK" dirty="0"/>
          </a:p>
          <a:p>
            <a:pPr lvl="0"/>
            <a:r>
              <a:rPr lang="da-DK" dirty="0" err="1"/>
              <a:t>Quid</a:t>
            </a:r>
            <a:r>
              <a:rPr lang="da-DK" dirty="0"/>
              <a:t> </a:t>
            </a:r>
            <a:r>
              <a:rPr lang="da-DK" dirty="0" err="1"/>
              <a:t>securi</a:t>
            </a:r>
            <a:r>
              <a:rPr lang="da-DK" dirty="0"/>
              <a:t> </a:t>
            </a:r>
            <a:r>
              <a:rPr lang="da-DK" dirty="0" err="1"/>
              <a:t>etiam</a:t>
            </a:r>
            <a:r>
              <a:rPr lang="da-DK" dirty="0"/>
              <a:t> </a:t>
            </a:r>
            <a:r>
              <a:rPr lang="da-DK" dirty="0" err="1"/>
              <a:t>tamquam</a:t>
            </a:r>
            <a:endParaRPr lang="da-DK" dirty="0"/>
          </a:p>
          <a:p>
            <a:pPr lvl="0"/>
            <a:r>
              <a:rPr lang="da-DK" dirty="0" err="1"/>
              <a:t>Fugiat</a:t>
            </a:r>
            <a:r>
              <a:rPr lang="da-DK" dirty="0"/>
              <a:t> </a:t>
            </a:r>
            <a:r>
              <a:rPr lang="da-DK" dirty="0" err="1"/>
              <a:t>nulla</a:t>
            </a:r>
            <a:r>
              <a:rPr lang="da-DK" dirty="0"/>
              <a:t> </a:t>
            </a:r>
            <a:r>
              <a:rPr lang="da-DK" dirty="0" err="1"/>
              <a:t>pariatur</a:t>
            </a:r>
            <a:endParaRPr lang="da-DK" dirty="0"/>
          </a:p>
        </p:txBody>
      </p:sp>
      <p:sp>
        <p:nvSpPr>
          <p:cNvPr id="15" name="Pladsholder til tekst 2">
            <a:extLst>
              <a:ext uri="{FF2B5EF4-FFF2-40B4-BE49-F238E27FC236}">
                <a16:creationId xmlns:a16="http://schemas.microsoft.com/office/drawing/2014/main" id="{D3265C5A-1264-6A41-8112-5ABB2B5DDCD8}"/>
              </a:ext>
            </a:extLst>
          </p:cNvPr>
          <p:cNvSpPr>
            <a:spLocks noGrp="1"/>
          </p:cNvSpPr>
          <p:nvPr>
            <p:ph type="body" idx="12" hasCustomPrompt="1"/>
          </p:nvPr>
        </p:nvSpPr>
        <p:spPr>
          <a:xfrm>
            <a:off x="11372684" y="3786292"/>
            <a:ext cx="8741875" cy="10050024"/>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a:p>
            <a:pPr lvl="0"/>
            <a:endParaRPr lang="da-DK" dirty="0"/>
          </a:p>
          <a:p>
            <a:pPr marL="0" marR="0" lvl="0" indent="0" algn="l" defTabSz="1619769" rtl="0" eaLnBrk="1" fontAlgn="auto" latinLnBrk="0" hangingPunct="0">
              <a:lnSpc>
                <a:spcPts val="5400"/>
              </a:lnSpc>
              <a:spcBef>
                <a:spcPts val="0"/>
              </a:spcBef>
              <a:spcAft>
                <a:spcPts val="0"/>
              </a:spcAft>
              <a:buClr>
                <a:srgbClr val="141414"/>
              </a:buClr>
              <a:buSzTx/>
              <a:buFontTx/>
              <a:buNone/>
              <a:tabLst/>
              <a:defRPr/>
            </a:pPr>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a:t>
            </a:r>
          </a:p>
        </p:txBody>
      </p:sp>
      <p:sp>
        <p:nvSpPr>
          <p:cNvPr id="8" name="Titel 1">
            <a:extLst>
              <a:ext uri="{FF2B5EF4-FFF2-40B4-BE49-F238E27FC236}">
                <a16:creationId xmlns:a16="http://schemas.microsoft.com/office/drawing/2014/main" id="{3DB46CD3-EE06-A544-990C-B730E4C2B39B}"/>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303472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01_hvid">
    <p:spTree>
      <p:nvGrpSpPr>
        <p:cNvPr id="1" name=""/>
        <p:cNvGrpSpPr/>
        <p:nvPr/>
      </p:nvGrpSpPr>
      <p:grpSpPr>
        <a:xfrm>
          <a:off x="0" y="0"/>
          <a:ext cx="0" cy="0"/>
          <a:chOff x="0" y="0"/>
          <a:chExt cx="0" cy="0"/>
        </a:xfrm>
      </p:grpSpPr>
      <p:sp>
        <p:nvSpPr>
          <p:cNvPr id="12" name="Pladsholder til dato 1">
            <a:extLst>
              <a:ext uri="{FF2B5EF4-FFF2-40B4-BE49-F238E27FC236}">
                <a16:creationId xmlns:a16="http://schemas.microsoft.com/office/drawing/2014/main" id="{036FC3DD-0A47-A74A-8D2B-97B3C5578F5F}"/>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pic>
        <p:nvPicPr>
          <p:cNvPr id="10" name="Grafik 9">
            <a:extLst>
              <a:ext uri="{FF2B5EF4-FFF2-40B4-BE49-F238E27FC236}">
                <a16:creationId xmlns:a16="http://schemas.microsoft.com/office/drawing/2014/main" id="{53403B79-4FBD-B644-88CD-2D5A2436AD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891209" y="14965371"/>
            <a:ext cx="2207260" cy="698500"/>
          </a:xfrm>
          <a:prstGeom prst="rect">
            <a:avLst/>
          </a:prstGeom>
        </p:spPr>
      </p:pic>
      <p:sp>
        <p:nvSpPr>
          <p:cNvPr id="13" name="Pladsholder til tekst 2">
            <a:extLst>
              <a:ext uri="{FF2B5EF4-FFF2-40B4-BE49-F238E27FC236}">
                <a16:creationId xmlns:a16="http://schemas.microsoft.com/office/drawing/2014/main" id="{BB64DE00-F3A2-4D46-9AF5-7263B7860E51}"/>
              </a:ext>
            </a:extLst>
          </p:cNvPr>
          <p:cNvSpPr>
            <a:spLocks noGrp="1"/>
          </p:cNvSpPr>
          <p:nvPr>
            <p:ph type="body" idx="11" hasCustomPrompt="1"/>
          </p:nvPr>
        </p:nvSpPr>
        <p:spPr>
          <a:xfrm>
            <a:off x="1484967" y="3786291"/>
            <a:ext cx="8741875" cy="10050023"/>
          </a:xfrm>
          <a:prstGeom prst="rect">
            <a:avLst/>
          </a:prstGeom>
        </p:spPr>
        <p:txBody>
          <a:bodyPr lIns="90000" tIns="0">
            <a:noAutofit/>
          </a:bodyPr>
          <a:lstStyle>
            <a:lvl1pPr marL="742950" marR="0" indent="-742950" algn="l" defTabSz="1619769" rtl="0" eaLnBrk="1" fontAlgn="auto" latinLnBrk="0" hangingPunct="0">
              <a:lnSpc>
                <a:spcPts val="5400"/>
              </a:lnSpc>
              <a:spcBef>
                <a:spcPts val="0"/>
              </a:spcBef>
              <a:spcAft>
                <a:spcPts val="0"/>
              </a:spcAft>
              <a:buClr>
                <a:schemeClr val="tx1"/>
              </a:buClr>
              <a:buSzTx/>
              <a:buFont typeface="+mj-lt"/>
              <a:buAutoNum type="arabicPeriod"/>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Ullamco</a:t>
            </a:r>
            <a:r>
              <a:rPr lang="da-DK" dirty="0"/>
              <a:t> </a:t>
            </a:r>
            <a:r>
              <a:rPr lang="da-DK" dirty="0" err="1"/>
              <a:t>laboris</a:t>
            </a:r>
            <a:r>
              <a:rPr lang="da-DK" dirty="0"/>
              <a:t> </a:t>
            </a:r>
            <a:r>
              <a:rPr lang="da-DK" dirty="0" err="1"/>
              <a:t>nisi</a:t>
            </a:r>
            <a:r>
              <a:rPr lang="da-DK" dirty="0"/>
              <a:t> </a:t>
            </a:r>
            <a:r>
              <a:rPr lang="da-DK" dirty="0" err="1"/>
              <a:t>ut</a:t>
            </a:r>
            <a:r>
              <a:rPr lang="da-DK" dirty="0"/>
              <a:t> </a:t>
            </a:r>
            <a:r>
              <a:rPr lang="da-DK" dirty="0" err="1"/>
              <a:t>aliquid</a:t>
            </a:r>
            <a:r>
              <a:rPr lang="da-DK" dirty="0"/>
              <a:t> ex ea </a:t>
            </a:r>
          </a:p>
          <a:p>
            <a:pPr lvl="0"/>
            <a:r>
              <a:rPr lang="da-DK" dirty="0" err="1"/>
              <a:t>Commodi</a:t>
            </a:r>
            <a:r>
              <a:rPr lang="da-DK" dirty="0"/>
              <a:t> </a:t>
            </a:r>
            <a:r>
              <a:rPr lang="da-DK" dirty="0" err="1"/>
              <a:t>consequat</a:t>
            </a:r>
            <a:endParaRPr lang="da-DK" dirty="0"/>
          </a:p>
          <a:p>
            <a:pPr lvl="0"/>
            <a:r>
              <a:rPr lang="da-DK" dirty="0"/>
              <a:t>Quo </a:t>
            </a:r>
            <a:r>
              <a:rPr lang="da-DK" dirty="0" err="1"/>
              <a:t>usque</a:t>
            </a:r>
            <a:r>
              <a:rPr lang="da-DK" dirty="0"/>
              <a:t> tandem </a:t>
            </a:r>
            <a:r>
              <a:rPr lang="da-DK" dirty="0" err="1"/>
              <a:t>abutere</a:t>
            </a:r>
            <a:endParaRPr lang="da-DK" dirty="0"/>
          </a:p>
          <a:p>
            <a:pPr lvl="0"/>
            <a:r>
              <a:rPr lang="da-DK" dirty="0" err="1"/>
              <a:t>Catilina</a:t>
            </a:r>
            <a:r>
              <a:rPr lang="da-DK" dirty="0"/>
              <a:t> </a:t>
            </a:r>
            <a:r>
              <a:rPr lang="da-DK" dirty="0" err="1"/>
              <a:t>patientia</a:t>
            </a:r>
            <a:r>
              <a:rPr lang="da-DK" dirty="0"/>
              <a:t> </a:t>
            </a:r>
            <a:r>
              <a:rPr lang="da-DK" dirty="0" err="1"/>
              <a:t>nostra</a:t>
            </a:r>
            <a:r>
              <a:rPr lang="da-DK" dirty="0"/>
              <a:t> </a:t>
            </a:r>
            <a:r>
              <a:rPr lang="da-DK" dirty="0" err="1"/>
              <a:t>Quam</a:t>
            </a:r>
            <a:endParaRPr lang="da-DK" dirty="0"/>
          </a:p>
          <a:p>
            <a:pPr lvl="0"/>
            <a:r>
              <a:rPr lang="da-DK" dirty="0"/>
              <a:t>Prima </a:t>
            </a:r>
            <a:r>
              <a:rPr lang="da-DK" dirty="0" err="1"/>
              <a:t>lucecum</a:t>
            </a:r>
            <a:r>
              <a:rPr lang="da-DK" dirty="0"/>
              <a:t> </a:t>
            </a:r>
            <a:r>
              <a:rPr lang="da-DK" dirty="0" err="1"/>
              <a:t>quibus</a:t>
            </a:r>
            <a:r>
              <a:rPr lang="da-DK" dirty="0"/>
              <a:t> mons </a:t>
            </a:r>
            <a:r>
              <a:rPr lang="da-DK" dirty="0" err="1"/>
              <a:t>aliud</a:t>
            </a:r>
            <a:r>
              <a:rPr lang="da-DK" dirty="0"/>
              <a:t> </a:t>
            </a:r>
          </a:p>
          <a:p>
            <a:pPr lvl="0"/>
            <a:r>
              <a:rPr lang="da-DK" dirty="0" err="1"/>
              <a:t>Sed</a:t>
            </a:r>
            <a:r>
              <a:rPr lang="da-DK" dirty="0"/>
              <a:t> </a:t>
            </a:r>
            <a:r>
              <a:rPr lang="da-DK" dirty="0" err="1"/>
              <a:t>haec</a:t>
            </a:r>
            <a:r>
              <a:rPr lang="da-DK" dirty="0"/>
              <a:t> </a:t>
            </a:r>
            <a:r>
              <a:rPr lang="da-DK" dirty="0" err="1"/>
              <a:t>quis</a:t>
            </a:r>
            <a:r>
              <a:rPr lang="da-DK" dirty="0"/>
              <a:t> </a:t>
            </a:r>
            <a:r>
              <a:rPr lang="da-DK" dirty="0" err="1"/>
              <a:t>possit</a:t>
            </a:r>
            <a:r>
              <a:rPr lang="da-DK" dirty="0"/>
              <a:t> </a:t>
            </a:r>
            <a:r>
              <a:rPr lang="da-DK" dirty="0" err="1"/>
              <a:t>intrepidus</a:t>
            </a:r>
            <a:endParaRPr lang="da-DK" dirty="0"/>
          </a:p>
          <a:p>
            <a:pPr lvl="0"/>
            <a:r>
              <a:rPr lang="da-DK" dirty="0" err="1"/>
              <a:t>Quid</a:t>
            </a:r>
            <a:r>
              <a:rPr lang="da-DK" dirty="0"/>
              <a:t> </a:t>
            </a:r>
            <a:r>
              <a:rPr lang="da-DK" dirty="0" err="1"/>
              <a:t>securi</a:t>
            </a:r>
            <a:r>
              <a:rPr lang="da-DK" dirty="0"/>
              <a:t> </a:t>
            </a:r>
            <a:r>
              <a:rPr lang="da-DK" dirty="0" err="1"/>
              <a:t>etiam</a:t>
            </a:r>
            <a:r>
              <a:rPr lang="da-DK" dirty="0"/>
              <a:t> </a:t>
            </a:r>
            <a:r>
              <a:rPr lang="da-DK" dirty="0" err="1"/>
              <a:t>tamquam</a:t>
            </a:r>
            <a:endParaRPr lang="da-DK" dirty="0"/>
          </a:p>
          <a:p>
            <a:pPr lvl="0"/>
            <a:r>
              <a:rPr lang="da-DK" dirty="0" err="1"/>
              <a:t>Fugiat</a:t>
            </a:r>
            <a:r>
              <a:rPr lang="da-DK" dirty="0"/>
              <a:t> </a:t>
            </a:r>
            <a:r>
              <a:rPr lang="da-DK" dirty="0" err="1"/>
              <a:t>nulla</a:t>
            </a:r>
            <a:r>
              <a:rPr lang="da-DK" dirty="0"/>
              <a:t> </a:t>
            </a:r>
            <a:r>
              <a:rPr lang="da-DK" dirty="0" err="1"/>
              <a:t>pariatur</a:t>
            </a:r>
            <a:endParaRPr lang="da-DK" dirty="0"/>
          </a:p>
        </p:txBody>
      </p:sp>
      <p:sp>
        <p:nvSpPr>
          <p:cNvPr id="14" name="Pladsholder til tekst 2">
            <a:extLst>
              <a:ext uri="{FF2B5EF4-FFF2-40B4-BE49-F238E27FC236}">
                <a16:creationId xmlns:a16="http://schemas.microsoft.com/office/drawing/2014/main" id="{6287CE18-575E-B344-8EF1-6A4984C066E2}"/>
              </a:ext>
            </a:extLst>
          </p:cNvPr>
          <p:cNvSpPr>
            <a:spLocks noGrp="1"/>
          </p:cNvSpPr>
          <p:nvPr>
            <p:ph type="body" idx="12" hasCustomPrompt="1"/>
          </p:nvPr>
        </p:nvSpPr>
        <p:spPr>
          <a:xfrm>
            <a:off x="11372684" y="3786292"/>
            <a:ext cx="8741875" cy="10050024"/>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a:p>
            <a:pPr lvl="0"/>
            <a:endParaRPr lang="da-DK" dirty="0"/>
          </a:p>
          <a:p>
            <a:pPr marL="0" marR="0" lvl="0" indent="0" algn="l" defTabSz="1619769" rtl="0" eaLnBrk="1" fontAlgn="auto" latinLnBrk="0" hangingPunct="0">
              <a:lnSpc>
                <a:spcPts val="5400"/>
              </a:lnSpc>
              <a:spcBef>
                <a:spcPts val="0"/>
              </a:spcBef>
              <a:spcAft>
                <a:spcPts val="0"/>
              </a:spcAft>
              <a:buClr>
                <a:srgbClr val="141414"/>
              </a:buClr>
              <a:buSzTx/>
              <a:buFontTx/>
              <a:buNone/>
              <a:tabLst/>
              <a:defRPr/>
            </a:pPr>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a:t>
            </a:r>
          </a:p>
        </p:txBody>
      </p:sp>
      <p:sp>
        <p:nvSpPr>
          <p:cNvPr id="7" name="Titel 1">
            <a:extLst>
              <a:ext uri="{FF2B5EF4-FFF2-40B4-BE49-F238E27FC236}">
                <a16:creationId xmlns:a16="http://schemas.microsoft.com/office/drawing/2014/main" id="{EE7DC5B4-4E7B-7A49-8CAC-EE2728ACD78F}"/>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146160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6A35FE8-5B34-6D4D-8259-324A13A0D148}"/>
              </a:ext>
            </a:extLst>
          </p:cNvPr>
          <p:cNvSpPr/>
          <p:nvPr userDrawn="1"/>
        </p:nvSpPr>
        <p:spPr>
          <a:xfrm>
            <a:off x="2" y="0"/>
            <a:ext cx="21599525"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dirty="0"/>
          </a:p>
        </p:txBody>
      </p:sp>
      <p:pic>
        <p:nvPicPr>
          <p:cNvPr id="4" name="Billede 3" descr="Et billede, der indeholder person, indendørs, bærbar computer&#10;&#10;Automatisk genereret beskrivelse">
            <a:extLst>
              <a:ext uri="{FF2B5EF4-FFF2-40B4-BE49-F238E27FC236}">
                <a16:creationId xmlns:a16="http://schemas.microsoft.com/office/drawing/2014/main" id="{3B559F18-64B0-AE49-8D26-C294DCEF5E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7582828" cy="16223361"/>
          </a:xfrm>
          <a:prstGeom prst="rect">
            <a:avLst/>
          </a:prstGeom>
        </p:spPr>
      </p:pic>
      <p:sp>
        <p:nvSpPr>
          <p:cNvPr id="5" name="Pladsholder til dato 1">
            <a:extLst>
              <a:ext uri="{FF2B5EF4-FFF2-40B4-BE49-F238E27FC236}">
                <a16:creationId xmlns:a16="http://schemas.microsoft.com/office/drawing/2014/main" id="{6DE5BD54-9A8E-864D-9C50-A2E06C4DFF16}"/>
              </a:ext>
            </a:extLst>
          </p:cNvPr>
          <p:cNvSpPr>
            <a:spLocks noGrp="1"/>
          </p:cNvSpPr>
          <p:nvPr>
            <p:ph type="dt" sz="half" idx="10"/>
          </p:nvPr>
        </p:nvSpPr>
        <p:spPr>
          <a:xfrm>
            <a:off x="1484969" y="15015413"/>
            <a:ext cx="4859893" cy="862524"/>
          </a:xfrm>
          <a:prstGeom prst="rect">
            <a:avLst/>
          </a:prstGeom>
        </p:spPr>
        <p:txBody>
          <a:bodyPr/>
          <a:lstStyle/>
          <a:p>
            <a:fld id="{91C4F341-646C-C94F-BE92-7EAD6AEECE56}" type="datetime1">
              <a:rPr lang="da-DK" smtClean="0">
                <a:solidFill>
                  <a:schemeClr val="bg1"/>
                </a:solidFill>
              </a:rPr>
              <a:t>30-10-2022</a:t>
            </a:fld>
            <a:endParaRPr lang="da-DK" dirty="0">
              <a:solidFill>
                <a:schemeClr val="bg1"/>
              </a:solidFill>
            </a:endParaRPr>
          </a:p>
        </p:txBody>
      </p:sp>
      <p:sp>
        <p:nvSpPr>
          <p:cNvPr id="11" name="Titel 1">
            <a:extLst>
              <a:ext uri="{FF2B5EF4-FFF2-40B4-BE49-F238E27FC236}">
                <a16:creationId xmlns:a16="http://schemas.microsoft.com/office/drawing/2014/main" id="{58BDAC9E-6407-B04C-B864-033C6F402146}"/>
              </a:ext>
            </a:extLst>
          </p:cNvPr>
          <p:cNvSpPr>
            <a:spLocks noGrp="1"/>
          </p:cNvSpPr>
          <p:nvPr>
            <p:ph type="title" hasCustomPrompt="1"/>
          </p:nvPr>
        </p:nvSpPr>
        <p:spPr>
          <a:xfrm>
            <a:off x="9010185" y="1981213"/>
            <a:ext cx="11051558" cy="2046688"/>
          </a:xfrm>
          <a:prstGeom prst="rect">
            <a:avLst/>
          </a:prstGeom>
        </p:spPr>
        <p:txBody>
          <a:bodyPr anchor="t">
            <a:normAutofit/>
          </a:bodyPr>
          <a:lstStyle>
            <a:lvl1pPr>
              <a:defRPr sz="8500" b="1" i="0">
                <a:solidFill>
                  <a:schemeClr val="bg1"/>
                </a:solidFill>
                <a:latin typeface="Calibri" panose="020F0502020204030204" pitchFamily="34" charset="0"/>
                <a:cs typeface="Calibri" panose="020F0502020204030204" pitchFamily="34" charset="0"/>
              </a:defRPr>
            </a:lvl1pPr>
          </a:lstStyle>
          <a:p>
            <a:r>
              <a:rPr lang="da-DK" dirty="0"/>
              <a:t>Agenda</a:t>
            </a:r>
          </a:p>
        </p:txBody>
      </p:sp>
      <p:sp>
        <p:nvSpPr>
          <p:cNvPr id="12" name="Pladsholder til tekst 2">
            <a:extLst>
              <a:ext uri="{FF2B5EF4-FFF2-40B4-BE49-F238E27FC236}">
                <a16:creationId xmlns:a16="http://schemas.microsoft.com/office/drawing/2014/main" id="{0CD48CFF-C601-F44C-97E4-9297C4D42268}"/>
              </a:ext>
            </a:extLst>
          </p:cNvPr>
          <p:cNvSpPr>
            <a:spLocks noGrp="1"/>
          </p:cNvSpPr>
          <p:nvPr>
            <p:ph type="body" idx="1" hasCustomPrompt="1"/>
          </p:nvPr>
        </p:nvSpPr>
        <p:spPr>
          <a:xfrm>
            <a:off x="9016537" y="4883727"/>
            <a:ext cx="11051558" cy="9003200"/>
          </a:xfrm>
          <a:prstGeom prst="rect">
            <a:avLst/>
          </a:prstGeom>
        </p:spPr>
        <p:txBody>
          <a:bodyPr>
            <a:normAutofit/>
          </a:bodyPr>
          <a:lstStyle>
            <a:lvl1pPr marL="658063" indent="-658063">
              <a:lnSpc>
                <a:spcPts val="5400"/>
              </a:lnSpc>
              <a:buClr>
                <a:schemeClr val="bg1"/>
              </a:buClr>
              <a:buFont typeface="+mj-lt"/>
              <a:buAutoNum type="arabicPeriod"/>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Ullamco</a:t>
            </a:r>
            <a:r>
              <a:rPr lang="da-DK" dirty="0"/>
              <a:t> </a:t>
            </a:r>
            <a:r>
              <a:rPr lang="da-DK" dirty="0" err="1"/>
              <a:t>laboris</a:t>
            </a:r>
            <a:r>
              <a:rPr lang="da-DK" dirty="0"/>
              <a:t> </a:t>
            </a:r>
            <a:r>
              <a:rPr lang="da-DK" dirty="0" err="1"/>
              <a:t>nisi</a:t>
            </a:r>
            <a:r>
              <a:rPr lang="da-DK" dirty="0"/>
              <a:t> </a:t>
            </a:r>
            <a:r>
              <a:rPr lang="da-DK" dirty="0" err="1"/>
              <a:t>ut</a:t>
            </a:r>
            <a:r>
              <a:rPr lang="da-DK" dirty="0"/>
              <a:t> </a:t>
            </a:r>
            <a:r>
              <a:rPr lang="da-DK" dirty="0" err="1"/>
              <a:t>aliquid</a:t>
            </a:r>
            <a:r>
              <a:rPr lang="da-DK" dirty="0"/>
              <a:t> ex ea </a:t>
            </a:r>
          </a:p>
          <a:p>
            <a:pPr lvl="0"/>
            <a:r>
              <a:rPr lang="da-DK" dirty="0" err="1"/>
              <a:t>Commodi</a:t>
            </a:r>
            <a:r>
              <a:rPr lang="da-DK" dirty="0"/>
              <a:t> </a:t>
            </a:r>
            <a:r>
              <a:rPr lang="da-DK" dirty="0" err="1"/>
              <a:t>consequat</a:t>
            </a:r>
            <a:endParaRPr lang="da-DK" dirty="0"/>
          </a:p>
          <a:p>
            <a:pPr lvl="0"/>
            <a:r>
              <a:rPr lang="da-DK" dirty="0"/>
              <a:t>Quo </a:t>
            </a:r>
            <a:r>
              <a:rPr lang="da-DK" dirty="0" err="1"/>
              <a:t>usque</a:t>
            </a:r>
            <a:r>
              <a:rPr lang="da-DK" dirty="0"/>
              <a:t> tandem </a:t>
            </a:r>
            <a:r>
              <a:rPr lang="da-DK" dirty="0" err="1"/>
              <a:t>abutere</a:t>
            </a:r>
            <a:endParaRPr lang="da-DK" dirty="0"/>
          </a:p>
          <a:p>
            <a:pPr lvl="0"/>
            <a:r>
              <a:rPr lang="da-DK" dirty="0" err="1"/>
              <a:t>Catilina</a:t>
            </a:r>
            <a:r>
              <a:rPr lang="da-DK" dirty="0"/>
              <a:t> </a:t>
            </a:r>
            <a:r>
              <a:rPr lang="da-DK" dirty="0" err="1"/>
              <a:t>patientia</a:t>
            </a:r>
            <a:r>
              <a:rPr lang="da-DK" dirty="0"/>
              <a:t> </a:t>
            </a:r>
            <a:r>
              <a:rPr lang="da-DK" dirty="0" err="1"/>
              <a:t>nostra</a:t>
            </a:r>
            <a:r>
              <a:rPr lang="da-DK" dirty="0"/>
              <a:t> </a:t>
            </a:r>
            <a:r>
              <a:rPr lang="da-DK" dirty="0" err="1"/>
              <a:t>Quam</a:t>
            </a:r>
            <a:endParaRPr lang="da-DK" dirty="0"/>
          </a:p>
          <a:p>
            <a:pPr lvl="0"/>
            <a:r>
              <a:rPr lang="da-DK" dirty="0"/>
              <a:t>Prima </a:t>
            </a:r>
            <a:r>
              <a:rPr lang="da-DK" dirty="0" err="1"/>
              <a:t>lucecum</a:t>
            </a:r>
            <a:r>
              <a:rPr lang="da-DK" dirty="0"/>
              <a:t> </a:t>
            </a:r>
            <a:r>
              <a:rPr lang="da-DK" dirty="0" err="1"/>
              <a:t>quibus</a:t>
            </a:r>
            <a:r>
              <a:rPr lang="da-DK" dirty="0"/>
              <a:t> mons </a:t>
            </a:r>
            <a:r>
              <a:rPr lang="da-DK" dirty="0" err="1"/>
              <a:t>aliud</a:t>
            </a:r>
            <a:r>
              <a:rPr lang="da-DK" dirty="0"/>
              <a:t> </a:t>
            </a:r>
          </a:p>
          <a:p>
            <a:pPr lvl="0"/>
            <a:r>
              <a:rPr lang="da-DK" dirty="0" err="1"/>
              <a:t>Sed</a:t>
            </a:r>
            <a:r>
              <a:rPr lang="da-DK" dirty="0"/>
              <a:t> </a:t>
            </a:r>
            <a:r>
              <a:rPr lang="da-DK" dirty="0" err="1"/>
              <a:t>haec</a:t>
            </a:r>
            <a:r>
              <a:rPr lang="da-DK" dirty="0"/>
              <a:t> </a:t>
            </a:r>
            <a:r>
              <a:rPr lang="da-DK" dirty="0" err="1"/>
              <a:t>quis</a:t>
            </a:r>
            <a:r>
              <a:rPr lang="da-DK" dirty="0"/>
              <a:t> </a:t>
            </a:r>
            <a:r>
              <a:rPr lang="da-DK" dirty="0" err="1"/>
              <a:t>possit</a:t>
            </a:r>
            <a:r>
              <a:rPr lang="da-DK" dirty="0"/>
              <a:t> </a:t>
            </a:r>
            <a:r>
              <a:rPr lang="da-DK" dirty="0" err="1"/>
              <a:t>intrepidus</a:t>
            </a:r>
            <a:r>
              <a:rPr lang="da-DK" dirty="0"/>
              <a:t> </a:t>
            </a:r>
            <a:r>
              <a:rPr lang="da-DK" dirty="0" err="1"/>
              <a:t>aestimare</a:t>
            </a:r>
            <a:r>
              <a:rPr lang="da-DK" dirty="0"/>
              <a:t> </a:t>
            </a:r>
            <a:r>
              <a:rPr lang="da-DK" dirty="0" err="1"/>
              <a:t>tellus</a:t>
            </a:r>
            <a:endParaRPr lang="da-DK" dirty="0"/>
          </a:p>
          <a:p>
            <a:pPr lvl="0"/>
            <a:r>
              <a:rPr lang="da-DK" dirty="0" err="1"/>
              <a:t>Quid</a:t>
            </a:r>
            <a:r>
              <a:rPr lang="da-DK" dirty="0"/>
              <a:t> </a:t>
            </a:r>
            <a:r>
              <a:rPr lang="da-DK" dirty="0" err="1"/>
              <a:t>securi</a:t>
            </a:r>
            <a:r>
              <a:rPr lang="da-DK" dirty="0"/>
              <a:t> </a:t>
            </a:r>
            <a:r>
              <a:rPr lang="da-DK" dirty="0" err="1"/>
              <a:t>etiam</a:t>
            </a:r>
            <a:r>
              <a:rPr lang="da-DK" dirty="0"/>
              <a:t> </a:t>
            </a:r>
            <a:r>
              <a:rPr lang="da-DK" dirty="0" err="1"/>
              <a:t>tamquam</a:t>
            </a:r>
            <a:endParaRPr lang="da-DK" dirty="0"/>
          </a:p>
          <a:p>
            <a:pPr lvl="0"/>
            <a:r>
              <a:rPr lang="da-DK" dirty="0" err="1"/>
              <a:t>Fugiat</a:t>
            </a:r>
            <a:r>
              <a:rPr lang="da-DK" dirty="0"/>
              <a:t> </a:t>
            </a:r>
            <a:r>
              <a:rPr lang="da-DK" dirty="0" err="1"/>
              <a:t>nulla</a:t>
            </a:r>
            <a:r>
              <a:rPr lang="da-DK" dirty="0"/>
              <a:t> </a:t>
            </a:r>
            <a:r>
              <a:rPr lang="da-DK" dirty="0" err="1"/>
              <a:t>pariatur</a:t>
            </a:r>
            <a:endParaRPr lang="da-DK" dirty="0"/>
          </a:p>
        </p:txBody>
      </p:sp>
      <p:pic>
        <p:nvPicPr>
          <p:cNvPr id="10" name="Grafik 9">
            <a:extLst>
              <a:ext uri="{FF2B5EF4-FFF2-40B4-BE49-F238E27FC236}">
                <a16:creationId xmlns:a16="http://schemas.microsoft.com/office/drawing/2014/main" id="{5D2F1225-42B0-FB46-A268-FEA04CF2708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891209" y="14965371"/>
            <a:ext cx="2207260" cy="698500"/>
          </a:xfrm>
          <a:prstGeom prst="rect">
            <a:avLst/>
          </a:prstGeom>
        </p:spPr>
      </p:pic>
      <p:sp>
        <p:nvSpPr>
          <p:cNvPr id="13" name="Pladsholder til billede 5">
            <a:extLst>
              <a:ext uri="{FF2B5EF4-FFF2-40B4-BE49-F238E27FC236}">
                <a16:creationId xmlns:a16="http://schemas.microsoft.com/office/drawing/2014/main" id="{378BA7B5-0645-5F49-9CF4-D8EEC37A0B3B}"/>
              </a:ext>
            </a:extLst>
          </p:cNvPr>
          <p:cNvSpPr>
            <a:spLocks noGrp="1"/>
          </p:cNvSpPr>
          <p:nvPr>
            <p:ph type="pic" sz="quarter" idx="15" hasCustomPrompt="1"/>
          </p:nvPr>
        </p:nvSpPr>
        <p:spPr>
          <a:xfrm>
            <a:off x="0" y="0"/>
            <a:ext cx="7582828" cy="16200438"/>
          </a:xfrm>
        </p:spPr>
        <p:txBody>
          <a:bodyPr anchor="ctr">
            <a:normAutofit/>
          </a:bodyPr>
          <a:lstStyle>
            <a:lvl1pPr algn="ctr">
              <a:lnSpc>
                <a:spcPct val="500000"/>
              </a:lnSpc>
              <a:defRPr sz="2500">
                <a:solidFill>
                  <a:schemeClr val="bg1"/>
                </a:solidFill>
              </a:defRPr>
            </a:lvl1pPr>
          </a:lstStyle>
          <a:p>
            <a:r>
              <a:rPr lang="da-DK" dirty="0"/>
              <a:t>Indsæt billede</a:t>
            </a:r>
          </a:p>
        </p:txBody>
      </p:sp>
    </p:spTree>
    <p:extLst>
      <p:ext uri="{BB962C8B-B14F-4D97-AF65-F5344CB8AC3E}">
        <p14:creationId xmlns:p14="http://schemas.microsoft.com/office/powerpoint/2010/main" val="77675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02_hvi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6D6C83AF-8E70-4F48-9B58-E49BE2B1D4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66710" y="-202714"/>
            <a:ext cx="22088994" cy="16566481"/>
          </a:xfrm>
          <a:prstGeom prst="rect">
            <a:avLst/>
          </a:prstGeom>
        </p:spPr>
      </p:pic>
      <p:sp>
        <p:nvSpPr>
          <p:cNvPr id="12" name="Pladsholder til dato 1">
            <a:extLst>
              <a:ext uri="{FF2B5EF4-FFF2-40B4-BE49-F238E27FC236}">
                <a16:creationId xmlns:a16="http://schemas.microsoft.com/office/drawing/2014/main" id="{036FC3DD-0A47-A74A-8D2B-97B3C5578F5F}"/>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pic>
        <p:nvPicPr>
          <p:cNvPr id="7" name="Grafik 6">
            <a:extLst>
              <a:ext uri="{FF2B5EF4-FFF2-40B4-BE49-F238E27FC236}">
                <a16:creationId xmlns:a16="http://schemas.microsoft.com/office/drawing/2014/main" id="{3294DBC7-FC30-1D43-9341-326FDFBD22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891209" y="14965371"/>
            <a:ext cx="2207260" cy="698500"/>
          </a:xfrm>
          <a:prstGeom prst="rect">
            <a:avLst/>
          </a:prstGeom>
        </p:spPr>
      </p:pic>
      <p:sp>
        <p:nvSpPr>
          <p:cNvPr id="8" name="Pladsholder til tekst 2">
            <a:extLst>
              <a:ext uri="{FF2B5EF4-FFF2-40B4-BE49-F238E27FC236}">
                <a16:creationId xmlns:a16="http://schemas.microsoft.com/office/drawing/2014/main" id="{0CA7D3F2-4C32-6C40-82E7-D6B8A6E1A790}"/>
              </a:ext>
            </a:extLst>
          </p:cNvPr>
          <p:cNvSpPr>
            <a:spLocks noGrp="1"/>
          </p:cNvSpPr>
          <p:nvPr>
            <p:ph type="body" idx="1" hasCustomPrompt="1"/>
          </p:nvPr>
        </p:nvSpPr>
        <p:spPr>
          <a:xfrm>
            <a:off x="8253664" y="4722355"/>
            <a:ext cx="11860894" cy="9139118"/>
          </a:xfrm>
          <a:prstGeom prst="rect">
            <a:avLst/>
          </a:prstGeom>
        </p:spPr>
        <p:txBody>
          <a:bodyPr lIns="90000" tIns="0">
            <a:noAutofit/>
          </a:bodyPr>
          <a:lstStyle>
            <a:lvl1pPr marL="0" marR="0" indent="0" algn="l" defTabSz="1619769" rtl="0" eaLnBrk="1" fontAlgn="auto" latinLnBrk="0" hangingPunct="1">
              <a:lnSpc>
                <a:spcPts val="5400"/>
              </a:lnSpc>
              <a:spcBef>
                <a:spcPts val="1772"/>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a:t>
            </a:r>
            <a:br>
              <a:rPr lang="da-DK" dirty="0"/>
            </a:br>
            <a:br>
              <a:rPr lang="da-DK" dirty="0"/>
            </a:b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 </a:t>
            </a:r>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endParaRPr lang="da-DK" dirty="0"/>
          </a:p>
        </p:txBody>
      </p:sp>
      <p:sp>
        <p:nvSpPr>
          <p:cNvPr id="11" name="Titel 1">
            <a:extLst>
              <a:ext uri="{FF2B5EF4-FFF2-40B4-BE49-F238E27FC236}">
                <a16:creationId xmlns:a16="http://schemas.microsoft.com/office/drawing/2014/main" id="{137753B7-6310-5B47-A7CB-D5A92417AEC6}"/>
              </a:ext>
            </a:extLst>
          </p:cNvPr>
          <p:cNvSpPr>
            <a:spLocks noGrp="1"/>
          </p:cNvSpPr>
          <p:nvPr>
            <p:ph type="title" hasCustomPrompt="1"/>
          </p:nvPr>
        </p:nvSpPr>
        <p:spPr>
          <a:xfrm>
            <a:off x="8253664" y="1851737"/>
            <a:ext cx="11844805" cy="2202355"/>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r>
              <a:rPr lang="da-DK" dirty="0"/>
              <a:t> </a:t>
            </a:r>
            <a:r>
              <a:rPr lang="da-DK" dirty="0" err="1"/>
              <a:t>sectur</a:t>
            </a:r>
            <a:endParaRPr lang="da-DK" dirty="0"/>
          </a:p>
        </p:txBody>
      </p:sp>
    </p:spTree>
    <p:extLst>
      <p:ext uri="{BB962C8B-B14F-4D97-AF65-F5344CB8AC3E}">
        <p14:creationId xmlns:p14="http://schemas.microsoft.com/office/powerpoint/2010/main" val="41173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12" name="Pladsholder til dato 1">
            <a:extLst>
              <a:ext uri="{FF2B5EF4-FFF2-40B4-BE49-F238E27FC236}">
                <a16:creationId xmlns:a16="http://schemas.microsoft.com/office/drawing/2014/main" id="{036FC3DD-0A47-A74A-8D2B-97B3C5578F5F}"/>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pic>
        <p:nvPicPr>
          <p:cNvPr id="7" name="Grafik 6">
            <a:extLst>
              <a:ext uri="{FF2B5EF4-FFF2-40B4-BE49-F238E27FC236}">
                <a16:creationId xmlns:a16="http://schemas.microsoft.com/office/drawing/2014/main" id="{3294DBC7-FC30-1D43-9341-326FDFBD22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891209" y="14965371"/>
            <a:ext cx="2207260" cy="698500"/>
          </a:xfrm>
          <a:prstGeom prst="rect">
            <a:avLst/>
          </a:prstGeom>
        </p:spPr>
      </p:pic>
      <p:sp>
        <p:nvSpPr>
          <p:cNvPr id="11" name="Pladsholder til tekst 2">
            <a:extLst>
              <a:ext uri="{FF2B5EF4-FFF2-40B4-BE49-F238E27FC236}">
                <a16:creationId xmlns:a16="http://schemas.microsoft.com/office/drawing/2014/main" id="{744CBDAD-9605-B94D-8506-015DC88AD58A}"/>
              </a:ext>
            </a:extLst>
          </p:cNvPr>
          <p:cNvSpPr>
            <a:spLocks noGrp="1"/>
          </p:cNvSpPr>
          <p:nvPr>
            <p:ph type="body" idx="12" hasCustomPrompt="1"/>
          </p:nvPr>
        </p:nvSpPr>
        <p:spPr>
          <a:xfrm>
            <a:off x="1484966" y="3786292"/>
            <a:ext cx="18629593" cy="10050024"/>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a:p>
            <a:pPr lvl="0"/>
            <a:endParaRPr lang="da-DK" dirty="0"/>
          </a:p>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a:p>
            <a:pPr lvl="0"/>
            <a:endParaRPr lang="da-DK" dirty="0"/>
          </a:p>
          <a:p>
            <a:pPr marL="0" marR="0" lvl="0" indent="0" algn="l" defTabSz="1619769" rtl="0" eaLnBrk="1" fontAlgn="auto" latinLnBrk="0" hangingPunct="0">
              <a:lnSpc>
                <a:spcPts val="5400"/>
              </a:lnSpc>
              <a:spcBef>
                <a:spcPts val="0"/>
              </a:spcBef>
              <a:spcAft>
                <a:spcPts val="0"/>
              </a:spcAft>
              <a:buClr>
                <a:srgbClr val="141414"/>
              </a:buClr>
              <a:buSzTx/>
              <a:buFontTx/>
              <a:buNone/>
              <a:tabLst/>
              <a:defRPr/>
            </a:pPr>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a:t>
            </a:r>
          </a:p>
          <a:p>
            <a:pPr marL="0" marR="0" lvl="0" indent="0" algn="l" defTabSz="1619769" rtl="0" eaLnBrk="1" fontAlgn="auto" latinLnBrk="0" hangingPunct="0">
              <a:lnSpc>
                <a:spcPts val="5400"/>
              </a:lnSpc>
              <a:spcBef>
                <a:spcPts val="0"/>
              </a:spcBef>
              <a:spcAft>
                <a:spcPts val="0"/>
              </a:spcAft>
              <a:buClr>
                <a:srgbClr val="141414"/>
              </a:buClr>
              <a:buSzTx/>
              <a:buFontTx/>
              <a:buNone/>
              <a:tabLst/>
              <a:defRPr/>
            </a:pPr>
            <a:endParaRPr lang="da-DK" dirty="0"/>
          </a:p>
        </p:txBody>
      </p:sp>
      <p:sp>
        <p:nvSpPr>
          <p:cNvPr id="6" name="Titel 1">
            <a:extLst>
              <a:ext uri="{FF2B5EF4-FFF2-40B4-BE49-F238E27FC236}">
                <a16:creationId xmlns:a16="http://schemas.microsoft.com/office/drawing/2014/main" id="{3B3E925D-0E6C-D345-9D18-770EB4C4790B}"/>
              </a:ext>
            </a:extLst>
          </p:cNvPr>
          <p:cNvSpPr>
            <a:spLocks noGrp="1"/>
          </p:cNvSpPr>
          <p:nvPr>
            <p:ph type="title" hasCustomPrompt="1"/>
          </p:nvPr>
        </p:nvSpPr>
        <p:spPr>
          <a:xfrm>
            <a:off x="1484967" y="1851738"/>
            <a:ext cx="18613502"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114107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bille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DC58D8-9623-F446-81A7-A04B25CD0C1F}"/>
              </a:ext>
            </a:extLst>
          </p:cNvPr>
          <p:cNvSpPr/>
          <p:nvPr userDrawn="1"/>
        </p:nvSpPr>
        <p:spPr>
          <a:xfrm>
            <a:off x="4" y="0"/>
            <a:ext cx="21599522"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6" name="Pladsholder til billede 5">
            <a:extLst>
              <a:ext uri="{FF2B5EF4-FFF2-40B4-BE49-F238E27FC236}">
                <a16:creationId xmlns:a16="http://schemas.microsoft.com/office/drawing/2014/main" id="{EF154A63-B560-8C47-B866-DC60E9F0C27C}"/>
              </a:ext>
            </a:extLst>
          </p:cNvPr>
          <p:cNvSpPr>
            <a:spLocks noGrp="1"/>
          </p:cNvSpPr>
          <p:nvPr>
            <p:ph type="pic" sz="quarter" idx="15" hasCustomPrompt="1"/>
          </p:nvPr>
        </p:nvSpPr>
        <p:spPr>
          <a:xfrm>
            <a:off x="0" y="0"/>
            <a:ext cx="21599521" cy="16200438"/>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Tree>
    <p:extLst>
      <p:ext uri="{BB962C8B-B14F-4D97-AF65-F5344CB8AC3E}">
        <p14:creationId xmlns:p14="http://schemas.microsoft.com/office/powerpoint/2010/main" val="356597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billed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DC58D8-9623-F446-81A7-A04B25CD0C1F}"/>
              </a:ext>
            </a:extLst>
          </p:cNvPr>
          <p:cNvSpPr/>
          <p:nvPr userDrawn="1"/>
        </p:nvSpPr>
        <p:spPr>
          <a:xfrm>
            <a:off x="4" y="0"/>
            <a:ext cx="21599522"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3" name="Pladsholder til dato 1">
            <a:extLst>
              <a:ext uri="{FF2B5EF4-FFF2-40B4-BE49-F238E27FC236}">
                <a16:creationId xmlns:a16="http://schemas.microsoft.com/office/drawing/2014/main" id="{5B137C72-78DF-4C44-B5A9-8CAF65514713}"/>
              </a:ext>
            </a:extLst>
          </p:cNvPr>
          <p:cNvSpPr>
            <a:spLocks noGrp="1"/>
          </p:cNvSpPr>
          <p:nvPr>
            <p:ph type="dt" sz="half" idx="10"/>
          </p:nvPr>
        </p:nvSpPr>
        <p:spPr>
          <a:xfrm>
            <a:off x="1484969" y="15015413"/>
            <a:ext cx="4859893" cy="862524"/>
          </a:xfrm>
          <a:prstGeom prst="rect">
            <a:avLst/>
          </a:prstGeom>
        </p:spPr>
        <p:txBody>
          <a:bodyPr/>
          <a:lstStyle>
            <a:lvl1pPr>
              <a:defRPr>
                <a:solidFill>
                  <a:schemeClr val="bg1"/>
                </a:solidFill>
              </a:defRPr>
            </a:lvl1pPr>
          </a:lstStyle>
          <a:p>
            <a:fld id="{91C4F341-646C-C94F-BE92-7EAD6AEECE56}" type="datetime1">
              <a:rPr lang="da-DK" smtClean="0"/>
              <a:pPr/>
              <a:t>30-10-2022</a:t>
            </a:fld>
            <a:endParaRPr lang="da-DK" dirty="0"/>
          </a:p>
        </p:txBody>
      </p:sp>
      <p:pic>
        <p:nvPicPr>
          <p:cNvPr id="7" name="Grafik 6">
            <a:extLst>
              <a:ext uri="{FF2B5EF4-FFF2-40B4-BE49-F238E27FC236}">
                <a16:creationId xmlns:a16="http://schemas.microsoft.com/office/drawing/2014/main" id="{5A0FF911-3447-EE49-8746-5A4DC0ABB7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891209" y="14965371"/>
            <a:ext cx="2207260" cy="698500"/>
          </a:xfrm>
          <a:prstGeom prst="rect">
            <a:avLst/>
          </a:prstGeom>
        </p:spPr>
      </p:pic>
      <p:sp>
        <p:nvSpPr>
          <p:cNvPr id="8" name="Pladsholder til billede 5">
            <a:extLst>
              <a:ext uri="{FF2B5EF4-FFF2-40B4-BE49-F238E27FC236}">
                <a16:creationId xmlns:a16="http://schemas.microsoft.com/office/drawing/2014/main" id="{20B5DA1C-582A-0C4D-AE43-1145DAFB6408}"/>
              </a:ext>
            </a:extLst>
          </p:cNvPr>
          <p:cNvSpPr>
            <a:spLocks noGrp="1"/>
          </p:cNvSpPr>
          <p:nvPr>
            <p:ph type="pic" sz="quarter" idx="15" hasCustomPrompt="1"/>
          </p:nvPr>
        </p:nvSpPr>
        <p:spPr>
          <a:xfrm>
            <a:off x="1484969" y="2208064"/>
            <a:ext cx="9048759" cy="11094739"/>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0" name="Pladsholder til billede 5">
            <a:extLst>
              <a:ext uri="{FF2B5EF4-FFF2-40B4-BE49-F238E27FC236}">
                <a16:creationId xmlns:a16="http://schemas.microsoft.com/office/drawing/2014/main" id="{99A8AC14-194A-5B45-A295-351A26353ECD}"/>
              </a:ext>
            </a:extLst>
          </p:cNvPr>
          <p:cNvSpPr>
            <a:spLocks noGrp="1"/>
          </p:cNvSpPr>
          <p:nvPr>
            <p:ph type="pic" sz="quarter" idx="16" hasCustomPrompt="1"/>
          </p:nvPr>
        </p:nvSpPr>
        <p:spPr>
          <a:xfrm>
            <a:off x="11049710" y="2227657"/>
            <a:ext cx="9048759" cy="11094739"/>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Tree>
    <p:extLst>
      <p:ext uri="{BB962C8B-B14F-4D97-AF65-F5344CB8AC3E}">
        <p14:creationId xmlns:p14="http://schemas.microsoft.com/office/powerpoint/2010/main" val="138597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billed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DC58D8-9623-F446-81A7-A04B25CD0C1F}"/>
              </a:ext>
            </a:extLst>
          </p:cNvPr>
          <p:cNvSpPr/>
          <p:nvPr userDrawn="1"/>
        </p:nvSpPr>
        <p:spPr>
          <a:xfrm>
            <a:off x="4" y="0"/>
            <a:ext cx="21599522"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3" name="Pladsholder til dato 1">
            <a:extLst>
              <a:ext uri="{FF2B5EF4-FFF2-40B4-BE49-F238E27FC236}">
                <a16:creationId xmlns:a16="http://schemas.microsoft.com/office/drawing/2014/main" id="{5B137C72-78DF-4C44-B5A9-8CAF65514713}"/>
              </a:ext>
            </a:extLst>
          </p:cNvPr>
          <p:cNvSpPr>
            <a:spLocks noGrp="1"/>
          </p:cNvSpPr>
          <p:nvPr>
            <p:ph type="dt" sz="half" idx="10"/>
          </p:nvPr>
        </p:nvSpPr>
        <p:spPr>
          <a:xfrm>
            <a:off x="1484969" y="15015413"/>
            <a:ext cx="4859893" cy="862524"/>
          </a:xfrm>
          <a:prstGeom prst="rect">
            <a:avLst/>
          </a:prstGeom>
        </p:spPr>
        <p:txBody>
          <a:bodyPr/>
          <a:lstStyle>
            <a:lvl1pPr>
              <a:defRPr>
                <a:solidFill>
                  <a:schemeClr val="bg1"/>
                </a:solidFill>
              </a:defRPr>
            </a:lvl1pPr>
          </a:lstStyle>
          <a:p>
            <a:fld id="{91C4F341-646C-C94F-BE92-7EAD6AEECE56}" type="datetime1">
              <a:rPr lang="da-DK" smtClean="0"/>
              <a:pPr/>
              <a:t>30-10-2022</a:t>
            </a:fld>
            <a:endParaRPr lang="da-DK" dirty="0"/>
          </a:p>
        </p:txBody>
      </p:sp>
      <p:pic>
        <p:nvPicPr>
          <p:cNvPr id="8" name="Grafik 7">
            <a:extLst>
              <a:ext uri="{FF2B5EF4-FFF2-40B4-BE49-F238E27FC236}">
                <a16:creationId xmlns:a16="http://schemas.microsoft.com/office/drawing/2014/main" id="{9F00223D-CA20-2540-A53A-1680491386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891209" y="14965371"/>
            <a:ext cx="2207260" cy="698500"/>
          </a:xfrm>
          <a:prstGeom prst="rect">
            <a:avLst/>
          </a:prstGeom>
        </p:spPr>
      </p:pic>
      <p:sp>
        <p:nvSpPr>
          <p:cNvPr id="11" name="Pladsholder til billede 5">
            <a:extLst>
              <a:ext uri="{FF2B5EF4-FFF2-40B4-BE49-F238E27FC236}">
                <a16:creationId xmlns:a16="http://schemas.microsoft.com/office/drawing/2014/main" id="{F3A8EF37-C985-0C4B-A14E-767CF75B5A96}"/>
              </a:ext>
            </a:extLst>
          </p:cNvPr>
          <p:cNvSpPr>
            <a:spLocks noGrp="1"/>
          </p:cNvSpPr>
          <p:nvPr>
            <p:ph type="pic" sz="quarter" idx="16" hasCustomPrompt="1"/>
          </p:nvPr>
        </p:nvSpPr>
        <p:spPr>
          <a:xfrm>
            <a:off x="11093321" y="2227657"/>
            <a:ext cx="9005148" cy="11094739"/>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4" name="Pladsholder til billede 5">
            <a:extLst>
              <a:ext uri="{FF2B5EF4-FFF2-40B4-BE49-F238E27FC236}">
                <a16:creationId xmlns:a16="http://schemas.microsoft.com/office/drawing/2014/main" id="{7B757D65-A552-E443-BA97-C9F534491174}"/>
              </a:ext>
            </a:extLst>
          </p:cNvPr>
          <p:cNvSpPr>
            <a:spLocks noGrp="1"/>
          </p:cNvSpPr>
          <p:nvPr>
            <p:ph type="pic" sz="quarter" idx="17" hasCustomPrompt="1"/>
          </p:nvPr>
        </p:nvSpPr>
        <p:spPr>
          <a:xfrm>
            <a:off x="1457445" y="2227657"/>
            <a:ext cx="9048759" cy="5272583"/>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5" name="Pladsholder til billede 5">
            <a:extLst>
              <a:ext uri="{FF2B5EF4-FFF2-40B4-BE49-F238E27FC236}">
                <a16:creationId xmlns:a16="http://schemas.microsoft.com/office/drawing/2014/main" id="{320842F3-DB9D-1744-965B-099D8FDE8AE8}"/>
              </a:ext>
            </a:extLst>
          </p:cNvPr>
          <p:cNvSpPr>
            <a:spLocks noGrp="1"/>
          </p:cNvSpPr>
          <p:nvPr>
            <p:ph type="pic" sz="quarter" idx="18" hasCustomPrompt="1"/>
          </p:nvPr>
        </p:nvSpPr>
        <p:spPr>
          <a:xfrm>
            <a:off x="1457446" y="8049813"/>
            <a:ext cx="9048759" cy="5272583"/>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Tree>
    <p:extLst>
      <p:ext uri="{BB962C8B-B14F-4D97-AF65-F5344CB8AC3E}">
        <p14:creationId xmlns:p14="http://schemas.microsoft.com/office/powerpoint/2010/main" val="6732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billed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DC58D8-9623-F446-81A7-A04B25CD0C1F}"/>
              </a:ext>
            </a:extLst>
          </p:cNvPr>
          <p:cNvSpPr/>
          <p:nvPr userDrawn="1"/>
        </p:nvSpPr>
        <p:spPr>
          <a:xfrm>
            <a:off x="4" y="0"/>
            <a:ext cx="21599522"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3" name="Pladsholder til dato 1">
            <a:extLst>
              <a:ext uri="{FF2B5EF4-FFF2-40B4-BE49-F238E27FC236}">
                <a16:creationId xmlns:a16="http://schemas.microsoft.com/office/drawing/2014/main" id="{5B137C72-78DF-4C44-B5A9-8CAF65514713}"/>
              </a:ext>
            </a:extLst>
          </p:cNvPr>
          <p:cNvSpPr>
            <a:spLocks noGrp="1"/>
          </p:cNvSpPr>
          <p:nvPr>
            <p:ph type="dt" sz="half" idx="10"/>
          </p:nvPr>
        </p:nvSpPr>
        <p:spPr>
          <a:xfrm>
            <a:off x="1484969" y="15015413"/>
            <a:ext cx="4859893" cy="862524"/>
          </a:xfrm>
          <a:prstGeom prst="rect">
            <a:avLst/>
          </a:prstGeom>
        </p:spPr>
        <p:txBody>
          <a:bodyPr/>
          <a:lstStyle>
            <a:lvl1pPr>
              <a:defRPr>
                <a:solidFill>
                  <a:schemeClr val="bg1"/>
                </a:solidFill>
              </a:defRPr>
            </a:lvl1pPr>
          </a:lstStyle>
          <a:p>
            <a:fld id="{91C4F341-646C-C94F-BE92-7EAD6AEECE56}" type="datetime1">
              <a:rPr lang="da-DK" smtClean="0"/>
              <a:pPr/>
              <a:t>30-10-2022</a:t>
            </a:fld>
            <a:endParaRPr lang="da-DK" dirty="0"/>
          </a:p>
        </p:txBody>
      </p:sp>
      <p:pic>
        <p:nvPicPr>
          <p:cNvPr id="15" name="Grafik 14">
            <a:extLst>
              <a:ext uri="{FF2B5EF4-FFF2-40B4-BE49-F238E27FC236}">
                <a16:creationId xmlns:a16="http://schemas.microsoft.com/office/drawing/2014/main" id="{0C327F08-E2B5-DD4F-A239-85447B1E50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891209" y="14965371"/>
            <a:ext cx="2207260" cy="698500"/>
          </a:xfrm>
          <a:prstGeom prst="rect">
            <a:avLst/>
          </a:prstGeom>
        </p:spPr>
      </p:pic>
      <p:sp>
        <p:nvSpPr>
          <p:cNvPr id="16" name="Pladsholder til billede 5">
            <a:extLst>
              <a:ext uri="{FF2B5EF4-FFF2-40B4-BE49-F238E27FC236}">
                <a16:creationId xmlns:a16="http://schemas.microsoft.com/office/drawing/2014/main" id="{24CF0F30-55B7-B347-B734-7EF04C17F7EB}"/>
              </a:ext>
            </a:extLst>
          </p:cNvPr>
          <p:cNvSpPr>
            <a:spLocks noGrp="1"/>
          </p:cNvSpPr>
          <p:nvPr>
            <p:ph type="pic" sz="quarter" idx="16" hasCustomPrompt="1"/>
          </p:nvPr>
        </p:nvSpPr>
        <p:spPr>
          <a:xfrm>
            <a:off x="1457446" y="2227657"/>
            <a:ext cx="9005148" cy="11094739"/>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7" name="Pladsholder til billede 5">
            <a:extLst>
              <a:ext uri="{FF2B5EF4-FFF2-40B4-BE49-F238E27FC236}">
                <a16:creationId xmlns:a16="http://schemas.microsoft.com/office/drawing/2014/main" id="{07B2454E-0559-6B4C-9191-E91E63EDB071}"/>
              </a:ext>
            </a:extLst>
          </p:cNvPr>
          <p:cNvSpPr>
            <a:spLocks noGrp="1"/>
          </p:cNvSpPr>
          <p:nvPr>
            <p:ph type="pic" sz="quarter" idx="17" hasCustomPrompt="1"/>
          </p:nvPr>
        </p:nvSpPr>
        <p:spPr>
          <a:xfrm>
            <a:off x="11049710" y="2227657"/>
            <a:ext cx="4183363" cy="5272583"/>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8" name="Pladsholder til billede 5">
            <a:extLst>
              <a:ext uri="{FF2B5EF4-FFF2-40B4-BE49-F238E27FC236}">
                <a16:creationId xmlns:a16="http://schemas.microsoft.com/office/drawing/2014/main" id="{B94CE962-2A53-8E4C-9C7F-0C2AEF1142BF}"/>
              </a:ext>
            </a:extLst>
          </p:cNvPr>
          <p:cNvSpPr>
            <a:spLocks noGrp="1"/>
          </p:cNvSpPr>
          <p:nvPr>
            <p:ph type="pic" sz="quarter" idx="18" hasCustomPrompt="1"/>
          </p:nvPr>
        </p:nvSpPr>
        <p:spPr>
          <a:xfrm>
            <a:off x="11049710" y="8049813"/>
            <a:ext cx="9048759" cy="5272583"/>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9" name="Pladsholder til billede 5">
            <a:extLst>
              <a:ext uri="{FF2B5EF4-FFF2-40B4-BE49-F238E27FC236}">
                <a16:creationId xmlns:a16="http://schemas.microsoft.com/office/drawing/2014/main" id="{82947AA1-874D-2645-8799-64A99A494B19}"/>
              </a:ext>
            </a:extLst>
          </p:cNvPr>
          <p:cNvSpPr>
            <a:spLocks noGrp="1"/>
          </p:cNvSpPr>
          <p:nvPr>
            <p:ph type="pic" sz="quarter" idx="19" hasCustomPrompt="1"/>
          </p:nvPr>
        </p:nvSpPr>
        <p:spPr>
          <a:xfrm>
            <a:off x="15776579" y="2227656"/>
            <a:ext cx="4321890" cy="5272583"/>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Tree>
    <p:extLst>
      <p:ext uri="{BB962C8B-B14F-4D97-AF65-F5344CB8AC3E}">
        <p14:creationId xmlns:p14="http://schemas.microsoft.com/office/powerpoint/2010/main" val="261392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round01">
    <p:spTree>
      <p:nvGrpSpPr>
        <p:cNvPr id="1" name=""/>
        <p:cNvGrpSpPr/>
        <p:nvPr/>
      </p:nvGrpSpPr>
      <p:grpSpPr>
        <a:xfrm>
          <a:off x="0" y="0"/>
          <a:ext cx="0" cy="0"/>
          <a:chOff x="0" y="0"/>
          <a:chExt cx="0" cy="0"/>
        </a:xfrm>
      </p:grpSpPr>
      <p:pic>
        <p:nvPicPr>
          <p:cNvPr id="4" name="Billede 3" descr="Et billede, der indeholder person, væg, indendørs&#10;&#10;Automatisk genereret beskrivelse">
            <a:extLst>
              <a:ext uri="{FF2B5EF4-FFF2-40B4-BE49-F238E27FC236}">
                <a16:creationId xmlns:a16="http://schemas.microsoft.com/office/drawing/2014/main" id="{AA31CBA0-05C9-E147-B01B-5284216EEB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685143" y="3809683"/>
            <a:ext cx="8914382" cy="10143622"/>
          </a:xfrm>
          <a:prstGeom prst="rect">
            <a:avLst/>
          </a:prstGeom>
        </p:spPr>
      </p:pic>
      <p:sp>
        <p:nvSpPr>
          <p:cNvPr id="6" name="Pladsholder til billede 5">
            <a:extLst>
              <a:ext uri="{FF2B5EF4-FFF2-40B4-BE49-F238E27FC236}">
                <a16:creationId xmlns:a16="http://schemas.microsoft.com/office/drawing/2014/main" id="{D7DA1E0E-5E9D-864B-8BB3-E00DB72837A0}"/>
              </a:ext>
            </a:extLst>
          </p:cNvPr>
          <p:cNvSpPr>
            <a:spLocks noGrp="1"/>
          </p:cNvSpPr>
          <p:nvPr>
            <p:ph type="pic" sz="quarter" idx="15" hasCustomPrompt="1"/>
          </p:nvPr>
        </p:nvSpPr>
        <p:spPr>
          <a:xfrm>
            <a:off x="12685713" y="3809683"/>
            <a:ext cx="8913812" cy="10171431"/>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3" name="Pladsholder til tekst 4">
            <a:extLst>
              <a:ext uri="{FF2B5EF4-FFF2-40B4-BE49-F238E27FC236}">
                <a16:creationId xmlns:a16="http://schemas.microsoft.com/office/drawing/2014/main" id="{58064F92-7BEB-C74E-B631-8F302149D32B}"/>
              </a:ext>
            </a:extLst>
          </p:cNvPr>
          <p:cNvSpPr>
            <a:spLocks noGrp="1"/>
          </p:cNvSpPr>
          <p:nvPr>
            <p:ph type="body" sz="quarter" idx="13" hasCustomPrompt="1"/>
          </p:nvPr>
        </p:nvSpPr>
        <p:spPr>
          <a:xfrm>
            <a:off x="12685145" y="10178716"/>
            <a:ext cx="8914380" cy="3801979"/>
          </a:xfrm>
          <a:prstGeom prst="rect">
            <a:avLst/>
          </a:prstGeom>
          <a:gradFill flip="none" rotWithShape="1">
            <a:gsLst>
              <a:gs pos="0">
                <a:schemeClr val="bg1">
                  <a:alpha val="0"/>
                  <a:lumMod val="0"/>
                  <a:lumOff val="100000"/>
                </a:schemeClr>
              </a:gs>
              <a:gs pos="59000">
                <a:srgbClr val="FFCC00">
                  <a:alpha val="82116"/>
                </a:srgbClr>
              </a:gs>
              <a:gs pos="100000">
                <a:srgbClr val="FFCC00"/>
              </a:gs>
            </a:gsLst>
            <a:lin ang="5400000" scaled="1"/>
            <a:tileRect/>
          </a:gradFill>
        </p:spPr>
        <p:txBody>
          <a:bodyPr vert="horz" lIns="0" anchor="b" anchorCtr="0"/>
          <a:lstStyle>
            <a:lvl1pPr>
              <a:defRPr>
                <a:ln>
                  <a:noFill/>
                </a:ln>
                <a:solidFill>
                  <a:schemeClr val="bg1"/>
                </a:solidFill>
              </a:defRPr>
            </a:lvl1pPr>
            <a:lvl2pPr>
              <a:defRPr>
                <a:solidFill>
                  <a:srgbClr val="FFCC00">
                    <a:alpha val="0"/>
                  </a:srgbClr>
                </a:solidFill>
              </a:defRPr>
            </a:lvl2pPr>
          </a:lstStyle>
          <a:p>
            <a:pPr lvl="1"/>
            <a:r>
              <a:rPr lang="da-DK" dirty="0"/>
              <a:t> </a:t>
            </a:r>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sp>
        <p:nvSpPr>
          <p:cNvPr id="16" name="Pladsholder til tekst 2">
            <a:extLst>
              <a:ext uri="{FF2B5EF4-FFF2-40B4-BE49-F238E27FC236}">
                <a16:creationId xmlns:a16="http://schemas.microsoft.com/office/drawing/2014/main" id="{24FB362D-87A1-0C43-9317-2C429087C2AE}"/>
              </a:ext>
            </a:extLst>
          </p:cNvPr>
          <p:cNvSpPr>
            <a:spLocks noGrp="1"/>
          </p:cNvSpPr>
          <p:nvPr>
            <p:ph type="body" idx="12" hasCustomPrompt="1"/>
          </p:nvPr>
        </p:nvSpPr>
        <p:spPr>
          <a:xfrm>
            <a:off x="13321145" y="11658601"/>
            <a:ext cx="6793411"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Drømmene er i dine hænder</a:t>
            </a:r>
          </a:p>
        </p:txBody>
      </p:sp>
      <p:pic>
        <p:nvPicPr>
          <p:cNvPr id="14" name="Grafik 13">
            <a:extLst>
              <a:ext uri="{FF2B5EF4-FFF2-40B4-BE49-F238E27FC236}">
                <a16:creationId xmlns:a16="http://schemas.microsoft.com/office/drawing/2014/main" id="{15D20F7F-ABE8-0548-A5AE-09C6DC618A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91209" y="14965371"/>
            <a:ext cx="2207260" cy="698500"/>
          </a:xfrm>
          <a:prstGeom prst="rect">
            <a:avLst/>
          </a:prstGeom>
        </p:spPr>
      </p:pic>
      <p:sp>
        <p:nvSpPr>
          <p:cNvPr id="15" name="Rektangel 14">
            <a:extLst>
              <a:ext uri="{FF2B5EF4-FFF2-40B4-BE49-F238E27FC236}">
                <a16:creationId xmlns:a16="http://schemas.microsoft.com/office/drawing/2014/main" id="{40747D1A-C7B8-8C4C-8A9F-500F52CF0F46}"/>
              </a:ext>
            </a:extLst>
          </p:cNvPr>
          <p:cNvSpPr/>
          <p:nvPr userDrawn="1"/>
        </p:nvSpPr>
        <p:spPr>
          <a:xfrm>
            <a:off x="2" y="3810101"/>
            <a:ext cx="12685141" cy="10170594"/>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18" name="Pladsholder til tekst 2">
            <a:extLst>
              <a:ext uri="{FF2B5EF4-FFF2-40B4-BE49-F238E27FC236}">
                <a16:creationId xmlns:a16="http://schemas.microsoft.com/office/drawing/2014/main" id="{64617F2D-162C-A447-894D-36E53920FB5A}"/>
              </a:ext>
            </a:extLst>
          </p:cNvPr>
          <p:cNvSpPr>
            <a:spLocks noGrp="1"/>
          </p:cNvSpPr>
          <p:nvPr>
            <p:ph type="body" idx="14" hasCustomPrompt="1"/>
          </p:nvPr>
        </p:nvSpPr>
        <p:spPr>
          <a:xfrm>
            <a:off x="1484969" y="5334025"/>
            <a:ext cx="9314793" cy="7371321"/>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chemeClr val="bg1"/>
              </a:buClr>
              <a:buSzTx/>
              <a:buFont typeface="+mj-lt"/>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a:t>
            </a:r>
          </a:p>
        </p:txBody>
      </p:sp>
      <p:sp>
        <p:nvSpPr>
          <p:cNvPr id="11" name="Titel 1">
            <a:extLst>
              <a:ext uri="{FF2B5EF4-FFF2-40B4-BE49-F238E27FC236}">
                <a16:creationId xmlns:a16="http://schemas.microsoft.com/office/drawing/2014/main" id="{814EEA7A-BBE3-0946-A00A-BFAECBDA10CF}"/>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344713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llround01">
    <p:spTree>
      <p:nvGrpSpPr>
        <p:cNvPr id="1" name=""/>
        <p:cNvGrpSpPr/>
        <p:nvPr/>
      </p:nvGrpSpPr>
      <p:grpSpPr>
        <a:xfrm>
          <a:off x="0" y="0"/>
          <a:ext cx="0" cy="0"/>
          <a:chOff x="0" y="0"/>
          <a:chExt cx="0" cy="0"/>
        </a:xfrm>
      </p:grpSpPr>
      <p:pic>
        <p:nvPicPr>
          <p:cNvPr id="19" name="Billede 18">
            <a:extLst>
              <a:ext uri="{FF2B5EF4-FFF2-40B4-BE49-F238E27FC236}">
                <a16:creationId xmlns:a16="http://schemas.microsoft.com/office/drawing/2014/main" id="{E034ACA8-A37B-F743-AC47-A351BC61C4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685143" y="3810101"/>
            <a:ext cx="8913812" cy="10170594"/>
          </a:xfrm>
          <a:prstGeom prst="rect">
            <a:avLst/>
          </a:prstGeom>
        </p:spPr>
      </p:pic>
      <p:sp>
        <p:nvSpPr>
          <p:cNvPr id="6" name="Pladsholder til billede 5">
            <a:extLst>
              <a:ext uri="{FF2B5EF4-FFF2-40B4-BE49-F238E27FC236}">
                <a16:creationId xmlns:a16="http://schemas.microsoft.com/office/drawing/2014/main" id="{D7DA1E0E-5E9D-864B-8BB3-E00DB72837A0}"/>
              </a:ext>
            </a:extLst>
          </p:cNvPr>
          <p:cNvSpPr>
            <a:spLocks noGrp="1"/>
          </p:cNvSpPr>
          <p:nvPr>
            <p:ph type="pic" sz="quarter" idx="15" hasCustomPrompt="1"/>
          </p:nvPr>
        </p:nvSpPr>
        <p:spPr>
          <a:xfrm>
            <a:off x="12684573" y="3810101"/>
            <a:ext cx="8914952" cy="10171431"/>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3" name="Pladsholder til tekst 4">
            <a:extLst>
              <a:ext uri="{FF2B5EF4-FFF2-40B4-BE49-F238E27FC236}">
                <a16:creationId xmlns:a16="http://schemas.microsoft.com/office/drawing/2014/main" id="{58064F92-7BEB-C74E-B631-8F302149D32B}"/>
              </a:ext>
            </a:extLst>
          </p:cNvPr>
          <p:cNvSpPr>
            <a:spLocks noGrp="1"/>
          </p:cNvSpPr>
          <p:nvPr>
            <p:ph type="body" sz="quarter" idx="13" hasCustomPrompt="1"/>
          </p:nvPr>
        </p:nvSpPr>
        <p:spPr>
          <a:xfrm>
            <a:off x="12685145" y="10178716"/>
            <a:ext cx="8914380" cy="3801979"/>
          </a:xfrm>
          <a:prstGeom prst="rect">
            <a:avLst/>
          </a:prstGeom>
          <a:gradFill flip="none" rotWithShape="1">
            <a:gsLst>
              <a:gs pos="0">
                <a:schemeClr val="bg1">
                  <a:alpha val="0"/>
                  <a:lumMod val="0"/>
                  <a:lumOff val="100000"/>
                </a:schemeClr>
              </a:gs>
              <a:gs pos="59000">
                <a:srgbClr val="ED4B5C"/>
              </a:gs>
              <a:gs pos="100000">
                <a:srgbClr val="ED4B5C"/>
              </a:gs>
            </a:gsLst>
            <a:lin ang="5400000" scaled="1"/>
            <a:tileRect/>
          </a:gradFill>
        </p:spPr>
        <p:txBody>
          <a:bodyPr vert="horz" lIns="0" anchor="b" anchorCtr="0"/>
          <a:lstStyle>
            <a:lvl1pPr>
              <a:defRPr>
                <a:ln>
                  <a:noFill/>
                </a:ln>
                <a:solidFill>
                  <a:schemeClr val="bg1"/>
                </a:solidFill>
              </a:defRPr>
            </a:lvl1pPr>
            <a:lvl2pPr>
              <a:defRPr>
                <a:solidFill>
                  <a:srgbClr val="FFCC00">
                    <a:alpha val="0"/>
                  </a:srgbClr>
                </a:solidFill>
              </a:defRPr>
            </a:lvl2pPr>
          </a:lstStyle>
          <a:p>
            <a:pPr lvl="1"/>
            <a:r>
              <a:rPr lang="da-DK" dirty="0"/>
              <a:t> </a:t>
            </a:r>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sp>
        <p:nvSpPr>
          <p:cNvPr id="16" name="Pladsholder til tekst 2">
            <a:extLst>
              <a:ext uri="{FF2B5EF4-FFF2-40B4-BE49-F238E27FC236}">
                <a16:creationId xmlns:a16="http://schemas.microsoft.com/office/drawing/2014/main" id="{24FB362D-87A1-0C43-9317-2C429087C2AE}"/>
              </a:ext>
            </a:extLst>
          </p:cNvPr>
          <p:cNvSpPr>
            <a:spLocks noGrp="1"/>
          </p:cNvSpPr>
          <p:nvPr>
            <p:ph type="body" idx="12" hasCustomPrompt="1"/>
          </p:nvPr>
        </p:nvSpPr>
        <p:spPr>
          <a:xfrm>
            <a:off x="13321145" y="11658601"/>
            <a:ext cx="7739762"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Social- og sundhedsassistent</a:t>
            </a:r>
          </a:p>
        </p:txBody>
      </p:sp>
      <p:pic>
        <p:nvPicPr>
          <p:cNvPr id="14" name="Grafik 13">
            <a:extLst>
              <a:ext uri="{FF2B5EF4-FFF2-40B4-BE49-F238E27FC236}">
                <a16:creationId xmlns:a16="http://schemas.microsoft.com/office/drawing/2014/main" id="{15D20F7F-ABE8-0548-A5AE-09C6DC618A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91209" y="14965371"/>
            <a:ext cx="2207260" cy="698500"/>
          </a:xfrm>
          <a:prstGeom prst="rect">
            <a:avLst/>
          </a:prstGeom>
        </p:spPr>
      </p:pic>
      <p:sp>
        <p:nvSpPr>
          <p:cNvPr id="15" name="Rektangel 14">
            <a:extLst>
              <a:ext uri="{FF2B5EF4-FFF2-40B4-BE49-F238E27FC236}">
                <a16:creationId xmlns:a16="http://schemas.microsoft.com/office/drawing/2014/main" id="{40747D1A-C7B8-8C4C-8A9F-500F52CF0F46}"/>
              </a:ext>
            </a:extLst>
          </p:cNvPr>
          <p:cNvSpPr/>
          <p:nvPr userDrawn="1"/>
        </p:nvSpPr>
        <p:spPr>
          <a:xfrm>
            <a:off x="2" y="3810101"/>
            <a:ext cx="12685141" cy="10170594"/>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18" name="Pladsholder til tekst 2">
            <a:extLst>
              <a:ext uri="{FF2B5EF4-FFF2-40B4-BE49-F238E27FC236}">
                <a16:creationId xmlns:a16="http://schemas.microsoft.com/office/drawing/2014/main" id="{64617F2D-162C-A447-894D-36E53920FB5A}"/>
              </a:ext>
            </a:extLst>
          </p:cNvPr>
          <p:cNvSpPr>
            <a:spLocks noGrp="1"/>
          </p:cNvSpPr>
          <p:nvPr>
            <p:ph type="body" idx="14" hasCustomPrompt="1"/>
          </p:nvPr>
        </p:nvSpPr>
        <p:spPr>
          <a:xfrm>
            <a:off x="1484969" y="5334025"/>
            <a:ext cx="9314793" cy="7371321"/>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chemeClr val="bg1"/>
              </a:buClr>
              <a:buSzTx/>
              <a:buFont typeface="+mj-lt"/>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a:t>
            </a:r>
          </a:p>
        </p:txBody>
      </p:sp>
      <p:sp>
        <p:nvSpPr>
          <p:cNvPr id="11" name="Titel 1">
            <a:extLst>
              <a:ext uri="{FF2B5EF4-FFF2-40B4-BE49-F238E27FC236}">
                <a16:creationId xmlns:a16="http://schemas.microsoft.com/office/drawing/2014/main" id="{97A23C42-3F93-0245-828B-02A1CD1E7B74}"/>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424280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llround01">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AA31CBA0-05C9-E147-B01B-5284216EEB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685143" y="3809683"/>
            <a:ext cx="8914382" cy="10143622"/>
          </a:xfrm>
          <a:prstGeom prst="rect">
            <a:avLst/>
          </a:prstGeom>
        </p:spPr>
      </p:pic>
      <p:sp>
        <p:nvSpPr>
          <p:cNvPr id="6" name="Pladsholder til billede 5">
            <a:extLst>
              <a:ext uri="{FF2B5EF4-FFF2-40B4-BE49-F238E27FC236}">
                <a16:creationId xmlns:a16="http://schemas.microsoft.com/office/drawing/2014/main" id="{D7DA1E0E-5E9D-864B-8BB3-E00DB72837A0}"/>
              </a:ext>
            </a:extLst>
          </p:cNvPr>
          <p:cNvSpPr>
            <a:spLocks noGrp="1"/>
          </p:cNvSpPr>
          <p:nvPr>
            <p:ph type="pic" sz="quarter" idx="15" hasCustomPrompt="1"/>
          </p:nvPr>
        </p:nvSpPr>
        <p:spPr>
          <a:xfrm>
            <a:off x="12685143" y="3809683"/>
            <a:ext cx="8913812" cy="10171431"/>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3" name="Pladsholder til tekst 4">
            <a:extLst>
              <a:ext uri="{FF2B5EF4-FFF2-40B4-BE49-F238E27FC236}">
                <a16:creationId xmlns:a16="http://schemas.microsoft.com/office/drawing/2014/main" id="{58064F92-7BEB-C74E-B631-8F302149D32B}"/>
              </a:ext>
            </a:extLst>
          </p:cNvPr>
          <p:cNvSpPr>
            <a:spLocks noGrp="1"/>
          </p:cNvSpPr>
          <p:nvPr>
            <p:ph type="body" sz="quarter" idx="13" hasCustomPrompt="1"/>
          </p:nvPr>
        </p:nvSpPr>
        <p:spPr>
          <a:xfrm>
            <a:off x="12685145" y="10178716"/>
            <a:ext cx="8914380" cy="3801979"/>
          </a:xfrm>
          <a:prstGeom prst="rect">
            <a:avLst/>
          </a:prstGeom>
          <a:gradFill flip="none" rotWithShape="1">
            <a:gsLst>
              <a:gs pos="0">
                <a:schemeClr val="bg1">
                  <a:alpha val="0"/>
                  <a:lumMod val="0"/>
                  <a:lumOff val="100000"/>
                </a:schemeClr>
              </a:gs>
              <a:gs pos="59000">
                <a:srgbClr val="12827D"/>
              </a:gs>
              <a:gs pos="100000">
                <a:srgbClr val="12827D"/>
              </a:gs>
            </a:gsLst>
            <a:lin ang="5400000" scaled="1"/>
            <a:tileRect/>
          </a:gradFill>
        </p:spPr>
        <p:txBody>
          <a:bodyPr vert="horz" lIns="0" anchor="b" anchorCtr="0"/>
          <a:lstStyle>
            <a:lvl1pPr>
              <a:defRPr>
                <a:ln>
                  <a:noFill/>
                </a:ln>
                <a:solidFill>
                  <a:schemeClr val="bg1"/>
                </a:solidFill>
              </a:defRPr>
            </a:lvl1pPr>
            <a:lvl2pPr>
              <a:defRPr>
                <a:solidFill>
                  <a:srgbClr val="FFCC00">
                    <a:alpha val="0"/>
                  </a:srgbClr>
                </a:solidFill>
              </a:defRPr>
            </a:lvl2pPr>
          </a:lstStyle>
          <a:p>
            <a:pPr lvl="1"/>
            <a:r>
              <a:rPr lang="da-DK" dirty="0"/>
              <a:t> </a:t>
            </a:r>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sp>
        <p:nvSpPr>
          <p:cNvPr id="16" name="Pladsholder til tekst 2">
            <a:extLst>
              <a:ext uri="{FF2B5EF4-FFF2-40B4-BE49-F238E27FC236}">
                <a16:creationId xmlns:a16="http://schemas.microsoft.com/office/drawing/2014/main" id="{24FB362D-87A1-0C43-9317-2C429087C2AE}"/>
              </a:ext>
            </a:extLst>
          </p:cNvPr>
          <p:cNvSpPr>
            <a:spLocks noGrp="1"/>
          </p:cNvSpPr>
          <p:nvPr>
            <p:ph type="body" idx="12" hasCustomPrompt="1"/>
          </p:nvPr>
        </p:nvSpPr>
        <p:spPr>
          <a:xfrm>
            <a:off x="13321145" y="11658601"/>
            <a:ext cx="6777324"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Pædagogisk assistent</a:t>
            </a:r>
          </a:p>
        </p:txBody>
      </p:sp>
      <p:pic>
        <p:nvPicPr>
          <p:cNvPr id="14" name="Grafik 13">
            <a:extLst>
              <a:ext uri="{FF2B5EF4-FFF2-40B4-BE49-F238E27FC236}">
                <a16:creationId xmlns:a16="http://schemas.microsoft.com/office/drawing/2014/main" id="{15D20F7F-ABE8-0548-A5AE-09C6DC618A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91209" y="14965371"/>
            <a:ext cx="2207260" cy="698500"/>
          </a:xfrm>
          <a:prstGeom prst="rect">
            <a:avLst/>
          </a:prstGeom>
        </p:spPr>
      </p:pic>
      <p:sp>
        <p:nvSpPr>
          <p:cNvPr id="15" name="Rektangel 14">
            <a:extLst>
              <a:ext uri="{FF2B5EF4-FFF2-40B4-BE49-F238E27FC236}">
                <a16:creationId xmlns:a16="http://schemas.microsoft.com/office/drawing/2014/main" id="{40747D1A-C7B8-8C4C-8A9F-500F52CF0F46}"/>
              </a:ext>
            </a:extLst>
          </p:cNvPr>
          <p:cNvSpPr/>
          <p:nvPr userDrawn="1"/>
        </p:nvSpPr>
        <p:spPr>
          <a:xfrm>
            <a:off x="2" y="3810101"/>
            <a:ext cx="12685141" cy="10170594"/>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18" name="Pladsholder til tekst 2">
            <a:extLst>
              <a:ext uri="{FF2B5EF4-FFF2-40B4-BE49-F238E27FC236}">
                <a16:creationId xmlns:a16="http://schemas.microsoft.com/office/drawing/2014/main" id="{64617F2D-162C-A447-894D-36E53920FB5A}"/>
              </a:ext>
            </a:extLst>
          </p:cNvPr>
          <p:cNvSpPr>
            <a:spLocks noGrp="1"/>
          </p:cNvSpPr>
          <p:nvPr>
            <p:ph type="body" idx="14" hasCustomPrompt="1"/>
          </p:nvPr>
        </p:nvSpPr>
        <p:spPr>
          <a:xfrm>
            <a:off x="1484969" y="5334025"/>
            <a:ext cx="9314793" cy="7371321"/>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chemeClr val="bg1"/>
              </a:buClr>
              <a:buSzTx/>
              <a:buFont typeface="+mj-lt"/>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a:t>
            </a:r>
          </a:p>
        </p:txBody>
      </p:sp>
      <p:sp>
        <p:nvSpPr>
          <p:cNvPr id="11" name="Titel 1">
            <a:extLst>
              <a:ext uri="{FF2B5EF4-FFF2-40B4-BE49-F238E27FC236}">
                <a16:creationId xmlns:a16="http://schemas.microsoft.com/office/drawing/2014/main" id="{93B801F9-48EC-074D-BF53-9786CBB377A3}"/>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403034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allround01">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AA31CBA0-05C9-E147-B01B-5284216EEB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685143" y="3809683"/>
            <a:ext cx="8914382" cy="10143622"/>
          </a:xfrm>
          <a:prstGeom prst="rect">
            <a:avLst/>
          </a:prstGeom>
        </p:spPr>
      </p:pic>
      <p:sp>
        <p:nvSpPr>
          <p:cNvPr id="6" name="Pladsholder til billede 5">
            <a:extLst>
              <a:ext uri="{FF2B5EF4-FFF2-40B4-BE49-F238E27FC236}">
                <a16:creationId xmlns:a16="http://schemas.microsoft.com/office/drawing/2014/main" id="{D7DA1E0E-5E9D-864B-8BB3-E00DB72837A0}"/>
              </a:ext>
            </a:extLst>
          </p:cNvPr>
          <p:cNvSpPr>
            <a:spLocks noGrp="1"/>
          </p:cNvSpPr>
          <p:nvPr>
            <p:ph type="pic" sz="quarter" idx="15" hasCustomPrompt="1"/>
          </p:nvPr>
        </p:nvSpPr>
        <p:spPr>
          <a:xfrm>
            <a:off x="12685143" y="3809683"/>
            <a:ext cx="8913812" cy="10171431"/>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3" name="Pladsholder til tekst 4">
            <a:extLst>
              <a:ext uri="{FF2B5EF4-FFF2-40B4-BE49-F238E27FC236}">
                <a16:creationId xmlns:a16="http://schemas.microsoft.com/office/drawing/2014/main" id="{58064F92-7BEB-C74E-B631-8F302149D32B}"/>
              </a:ext>
            </a:extLst>
          </p:cNvPr>
          <p:cNvSpPr>
            <a:spLocks noGrp="1"/>
          </p:cNvSpPr>
          <p:nvPr>
            <p:ph type="body" sz="quarter" idx="13" hasCustomPrompt="1"/>
          </p:nvPr>
        </p:nvSpPr>
        <p:spPr>
          <a:xfrm>
            <a:off x="12685145" y="10178716"/>
            <a:ext cx="8914380" cy="3801979"/>
          </a:xfrm>
          <a:prstGeom prst="rect">
            <a:avLst/>
          </a:prstGeom>
          <a:gradFill flip="none" rotWithShape="1">
            <a:gsLst>
              <a:gs pos="0">
                <a:schemeClr val="bg1">
                  <a:alpha val="0"/>
                  <a:lumMod val="0"/>
                  <a:lumOff val="100000"/>
                </a:schemeClr>
              </a:gs>
              <a:gs pos="59000">
                <a:srgbClr val="F47433"/>
              </a:gs>
              <a:gs pos="100000">
                <a:srgbClr val="F47433"/>
              </a:gs>
            </a:gsLst>
            <a:lin ang="5400000" scaled="1"/>
            <a:tileRect/>
          </a:gradFill>
        </p:spPr>
        <p:txBody>
          <a:bodyPr vert="horz" lIns="0" anchor="b" anchorCtr="0"/>
          <a:lstStyle>
            <a:lvl1pPr>
              <a:defRPr>
                <a:ln>
                  <a:noFill/>
                </a:ln>
                <a:solidFill>
                  <a:schemeClr val="bg1"/>
                </a:solidFill>
              </a:defRPr>
            </a:lvl1pPr>
            <a:lvl2pPr>
              <a:defRPr>
                <a:solidFill>
                  <a:srgbClr val="FFCC00">
                    <a:alpha val="0"/>
                  </a:srgbClr>
                </a:solidFill>
              </a:defRPr>
            </a:lvl2pPr>
          </a:lstStyle>
          <a:p>
            <a:pPr lvl="1"/>
            <a:r>
              <a:rPr lang="da-DK" dirty="0"/>
              <a:t> </a:t>
            </a:r>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sp>
        <p:nvSpPr>
          <p:cNvPr id="16" name="Pladsholder til tekst 2">
            <a:extLst>
              <a:ext uri="{FF2B5EF4-FFF2-40B4-BE49-F238E27FC236}">
                <a16:creationId xmlns:a16="http://schemas.microsoft.com/office/drawing/2014/main" id="{24FB362D-87A1-0C43-9317-2C429087C2AE}"/>
              </a:ext>
            </a:extLst>
          </p:cNvPr>
          <p:cNvSpPr>
            <a:spLocks noGrp="1"/>
          </p:cNvSpPr>
          <p:nvPr>
            <p:ph type="body" idx="12" hasCustomPrompt="1"/>
          </p:nvPr>
        </p:nvSpPr>
        <p:spPr>
          <a:xfrm>
            <a:off x="13321145" y="11658601"/>
            <a:ext cx="6777324"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Social- og sundhedshjælper</a:t>
            </a:r>
          </a:p>
        </p:txBody>
      </p:sp>
      <p:pic>
        <p:nvPicPr>
          <p:cNvPr id="14" name="Grafik 13">
            <a:extLst>
              <a:ext uri="{FF2B5EF4-FFF2-40B4-BE49-F238E27FC236}">
                <a16:creationId xmlns:a16="http://schemas.microsoft.com/office/drawing/2014/main" id="{15D20F7F-ABE8-0548-A5AE-09C6DC618A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91209" y="14965371"/>
            <a:ext cx="2207260" cy="698500"/>
          </a:xfrm>
          <a:prstGeom prst="rect">
            <a:avLst/>
          </a:prstGeom>
        </p:spPr>
      </p:pic>
      <p:sp>
        <p:nvSpPr>
          <p:cNvPr id="15" name="Rektangel 14">
            <a:extLst>
              <a:ext uri="{FF2B5EF4-FFF2-40B4-BE49-F238E27FC236}">
                <a16:creationId xmlns:a16="http://schemas.microsoft.com/office/drawing/2014/main" id="{40747D1A-C7B8-8C4C-8A9F-500F52CF0F46}"/>
              </a:ext>
            </a:extLst>
          </p:cNvPr>
          <p:cNvSpPr/>
          <p:nvPr userDrawn="1"/>
        </p:nvSpPr>
        <p:spPr>
          <a:xfrm>
            <a:off x="2" y="3810101"/>
            <a:ext cx="12685141" cy="10170594"/>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18" name="Pladsholder til tekst 2">
            <a:extLst>
              <a:ext uri="{FF2B5EF4-FFF2-40B4-BE49-F238E27FC236}">
                <a16:creationId xmlns:a16="http://schemas.microsoft.com/office/drawing/2014/main" id="{64617F2D-162C-A447-894D-36E53920FB5A}"/>
              </a:ext>
            </a:extLst>
          </p:cNvPr>
          <p:cNvSpPr>
            <a:spLocks noGrp="1"/>
          </p:cNvSpPr>
          <p:nvPr>
            <p:ph type="body" idx="14" hasCustomPrompt="1"/>
          </p:nvPr>
        </p:nvSpPr>
        <p:spPr>
          <a:xfrm>
            <a:off x="1484969" y="5334025"/>
            <a:ext cx="9314793" cy="7371321"/>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chemeClr val="bg1"/>
              </a:buClr>
              <a:buSzTx/>
              <a:buFont typeface="+mj-lt"/>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a:t>
            </a:r>
          </a:p>
        </p:txBody>
      </p:sp>
      <p:sp>
        <p:nvSpPr>
          <p:cNvPr id="11" name="Titel 1">
            <a:extLst>
              <a:ext uri="{FF2B5EF4-FFF2-40B4-BE49-F238E27FC236}">
                <a16:creationId xmlns:a16="http://schemas.microsoft.com/office/drawing/2014/main" id="{839412C9-D91C-7145-A6F9-A56D952521B9}"/>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193021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
    <p:bg>
      <p:bgPr>
        <a:solidFill>
          <a:srgbClr val="072A39"/>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C033104-9B11-1E4F-86E2-B0239793D5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8682" y="-204794"/>
            <a:ext cx="29492471" cy="16589249"/>
          </a:xfrm>
          <a:prstGeom prst="rect">
            <a:avLst/>
          </a:prstGeom>
        </p:spPr>
      </p:pic>
      <p:sp>
        <p:nvSpPr>
          <p:cNvPr id="2" name="Titel 1">
            <a:extLst>
              <a:ext uri="{FF2B5EF4-FFF2-40B4-BE49-F238E27FC236}">
                <a16:creationId xmlns:a16="http://schemas.microsoft.com/office/drawing/2014/main" id="{E6808209-3613-DA47-AC66-B839DDFBC80B}"/>
              </a:ext>
            </a:extLst>
          </p:cNvPr>
          <p:cNvSpPr>
            <a:spLocks noGrp="1"/>
          </p:cNvSpPr>
          <p:nvPr>
            <p:ph type="ctrTitle" hasCustomPrompt="1"/>
          </p:nvPr>
        </p:nvSpPr>
        <p:spPr>
          <a:xfrm>
            <a:off x="8694375" y="5238578"/>
            <a:ext cx="11139396" cy="5640152"/>
          </a:xfrm>
          <a:prstGeom prst="rect">
            <a:avLst/>
          </a:prstGeom>
        </p:spPr>
        <p:txBody>
          <a:bodyPr anchor="ctr">
            <a:normAutofit/>
          </a:bodyPr>
          <a:lstStyle>
            <a:lvl1pPr algn="l">
              <a:lnSpc>
                <a:spcPct val="100000"/>
              </a:lnSpc>
              <a:defRPr sz="8500">
                <a:solidFill>
                  <a:schemeClr val="bg1"/>
                </a:solidFill>
              </a:defRPr>
            </a:lvl1pPr>
          </a:lstStyle>
          <a:p>
            <a:r>
              <a:rPr lang="da-DK" dirty="0" err="1"/>
              <a:t>Breaker</a:t>
            </a:r>
            <a:r>
              <a:rPr lang="da-DK" dirty="0"/>
              <a:t> side</a:t>
            </a:r>
            <a:br>
              <a:rPr lang="da-DK" dirty="0"/>
            </a:br>
            <a:r>
              <a:rPr lang="da-DK" dirty="0" err="1"/>
              <a:t>lorem</a:t>
            </a:r>
            <a:r>
              <a:rPr lang="da-DK" dirty="0"/>
              <a:t> </a:t>
            </a:r>
            <a:r>
              <a:rPr lang="da-DK" dirty="0" err="1"/>
              <a:t>ipsum</a:t>
            </a:r>
            <a:r>
              <a:rPr lang="da-DK" dirty="0"/>
              <a:t> </a:t>
            </a:r>
            <a:r>
              <a:rPr lang="da-DK" dirty="0" err="1"/>
              <a:t>dolor</a:t>
            </a:r>
            <a:endParaRPr lang="da-DK" dirty="0"/>
          </a:p>
        </p:txBody>
      </p:sp>
    </p:spTree>
    <p:extLst>
      <p:ext uri="{BB962C8B-B14F-4D97-AF65-F5344CB8AC3E}">
        <p14:creationId xmlns:p14="http://schemas.microsoft.com/office/powerpoint/2010/main" val="375849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allround01">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768CE664-8734-D74B-9E7C-47E73BDAB1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685147" y="3809682"/>
            <a:ext cx="8913808" cy="10134600"/>
          </a:xfrm>
          <a:prstGeom prst="rect">
            <a:avLst/>
          </a:prstGeom>
        </p:spPr>
      </p:pic>
      <p:sp>
        <p:nvSpPr>
          <p:cNvPr id="6" name="Pladsholder til billede 5">
            <a:extLst>
              <a:ext uri="{FF2B5EF4-FFF2-40B4-BE49-F238E27FC236}">
                <a16:creationId xmlns:a16="http://schemas.microsoft.com/office/drawing/2014/main" id="{D7DA1E0E-5E9D-864B-8BB3-E00DB72837A0}"/>
              </a:ext>
            </a:extLst>
          </p:cNvPr>
          <p:cNvSpPr>
            <a:spLocks noGrp="1"/>
          </p:cNvSpPr>
          <p:nvPr>
            <p:ph type="pic" sz="quarter" idx="15" hasCustomPrompt="1"/>
          </p:nvPr>
        </p:nvSpPr>
        <p:spPr>
          <a:xfrm>
            <a:off x="12685143" y="3809682"/>
            <a:ext cx="8913812" cy="10171431"/>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3" name="Pladsholder til tekst 4">
            <a:extLst>
              <a:ext uri="{FF2B5EF4-FFF2-40B4-BE49-F238E27FC236}">
                <a16:creationId xmlns:a16="http://schemas.microsoft.com/office/drawing/2014/main" id="{58064F92-7BEB-C74E-B631-8F302149D32B}"/>
              </a:ext>
            </a:extLst>
          </p:cNvPr>
          <p:cNvSpPr>
            <a:spLocks noGrp="1"/>
          </p:cNvSpPr>
          <p:nvPr>
            <p:ph type="body" sz="quarter" idx="13" hasCustomPrompt="1"/>
          </p:nvPr>
        </p:nvSpPr>
        <p:spPr>
          <a:xfrm>
            <a:off x="12685145" y="10178716"/>
            <a:ext cx="8914380" cy="3801979"/>
          </a:xfrm>
          <a:prstGeom prst="rect">
            <a:avLst/>
          </a:prstGeom>
          <a:gradFill flip="none" rotWithShape="1">
            <a:gsLst>
              <a:gs pos="0">
                <a:schemeClr val="bg1">
                  <a:alpha val="0"/>
                  <a:lumMod val="0"/>
                  <a:lumOff val="100000"/>
                </a:schemeClr>
              </a:gs>
              <a:gs pos="59000">
                <a:srgbClr val="072A39"/>
              </a:gs>
              <a:gs pos="100000">
                <a:srgbClr val="072A39"/>
              </a:gs>
            </a:gsLst>
            <a:lin ang="5400000" scaled="1"/>
            <a:tileRect/>
          </a:gradFill>
        </p:spPr>
        <p:txBody>
          <a:bodyPr vert="horz" lIns="0" anchor="b" anchorCtr="0"/>
          <a:lstStyle>
            <a:lvl1pPr>
              <a:defRPr>
                <a:ln>
                  <a:noFill/>
                </a:ln>
                <a:solidFill>
                  <a:schemeClr val="bg1"/>
                </a:solidFill>
              </a:defRPr>
            </a:lvl1pPr>
            <a:lvl2pPr>
              <a:defRPr>
                <a:solidFill>
                  <a:srgbClr val="FFCC00">
                    <a:alpha val="0"/>
                  </a:srgbClr>
                </a:solidFill>
              </a:defRPr>
            </a:lvl2pPr>
          </a:lstStyle>
          <a:p>
            <a:pPr lvl="1"/>
            <a:r>
              <a:rPr lang="da-DK" dirty="0"/>
              <a:t> </a:t>
            </a:r>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sp>
        <p:nvSpPr>
          <p:cNvPr id="16" name="Pladsholder til tekst 2">
            <a:extLst>
              <a:ext uri="{FF2B5EF4-FFF2-40B4-BE49-F238E27FC236}">
                <a16:creationId xmlns:a16="http://schemas.microsoft.com/office/drawing/2014/main" id="{24FB362D-87A1-0C43-9317-2C429087C2AE}"/>
              </a:ext>
            </a:extLst>
          </p:cNvPr>
          <p:cNvSpPr>
            <a:spLocks noGrp="1"/>
          </p:cNvSpPr>
          <p:nvPr>
            <p:ph type="body" idx="12" hasCustomPrompt="1"/>
          </p:nvPr>
        </p:nvSpPr>
        <p:spPr>
          <a:xfrm>
            <a:off x="13321145" y="11658601"/>
            <a:ext cx="6777324"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Praktiksamarbejde</a:t>
            </a:r>
          </a:p>
        </p:txBody>
      </p:sp>
      <p:pic>
        <p:nvPicPr>
          <p:cNvPr id="14" name="Grafik 13">
            <a:extLst>
              <a:ext uri="{FF2B5EF4-FFF2-40B4-BE49-F238E27FC236}">
                <a16:creationId xmlns:a16="http://schemas.microsoft.com/office/drawing/2014/main" id="{15D20F7F-ABE8-0548-A5AE-09C6DC618A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91209" y="14965371"/>
            <a:ext cx="2207260" cy="698500"/>
          </a:xfrm>
          <a:prstGeom prst="rect">
            <a:avLst/>
          </a:prstGeom>
        </p:spPr>
      </p:pic>
      <p:sp>
        <p:nvSpPr>
          <p:cNvPr id="15" name="Rektangel 14">
            <a:extLst>
              <a:ext uri="{FF2B5EF4-FFF2-40B4-BE49-F238E27FC236}">
                <a16:creationId xmlns:a16="http://schemas.microsoft.com/office/drawing/2014/main" id="{40747D1A-C7B8-8C4C-8A9F-500F52CF0F46}"/>
              </a:ext>
            </a:extLst>
          </p:cNvPr>
          <p:cNvSpPr/>
          <p:nvPr userDrawn="1"/>
        </p:nvSpPr>
        <p:spPr>
          <a:xfrm>
            <a:off x="2" y="3810101"/>
            <a:ext cx="12685141" cy="10170594"/>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18" name="Pladsholder til tekst 2">
            <a:extLst>
              <a:ext uri="{FF2B5EF4-FFF2-40B4-BE49-F238E27FC236}">
                <a16:creationId xmlns:a16="http://schemas.microsoft.com/office/drawing/2014/main" id="{64617F2D-162C-A447-894D-36E53920FB5A}"/>
              </a:ext>
            </a:extLst>
          </p:cNvPr>
          <p:cNvSpPr>
            <a:spLocks noGrp="1"/>
          </p:cNvSpPr>
          <p:nvPr>
            <p:ph type="body" idx="14" hasCustomPrompt="1"/>
          </p:nvPr>
        </p:nvSpPr>
        <p:spPr>
          <a:xfrm>
            <a:off x="1484969" y="5334025"/>
            <a:ext cx="9314793" cy="7371321"/>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chemeClr val="bg1"/>
              </a:buClr>
              <a:buSzTx/>
              <a:buFont typeface="+mj-lt"/>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a:t>
            </a:r>
          </a:p>
        </p:txBody>
      </p:sp>
      <p:sp>
        <p:nvSpPr>
          <p:cNvPr id="12" name="Titel 1">
            <a:extLst>
              <a:ext uri="{FF2B5EF4-FFF2-40B4-BE49-F238E27FC236}">
                <a16:creationId xmlns:a16="http://schemas.microsoft.com/office/drawing/2014/main" id="{90626690-2E44-6D48-8D73-D863B388AE83}"/>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421913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allround01">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768CE664-8734-D74B-9E7C-47E73BDAB1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685147" y="3809682"/>
            <a:ext cx="8913808" cy="10134600"/>
          </a:xfrm>
          <a:prstGeom prst="rect">
            <a:avLst/>
          </a:prstGeom>
        </p:spPr>
      </p:pic>
      <p:sp>
        <p:nvSpPr>
          <p:cNvPr id="6" name="Pladsholder til billede 5">
            <a:extLst>
              <a:ext uri="{FF2B5EF4-FFF2-40B4-BE49-F238E27FC236}">
                <a16:creationId xmlns:a16="http://schemas.microsoft.com/office/drawing/2014/main" id="{D7DA1E0E-5E9D-864B-8BB3-E00DB72837A0}"/>
              </a:ext>
            </a:extLst>
          </p:cNvPr>
          <p:cNvSpPr>
            <a:spLocks noGrp="1"/>
          </p:cNvSpPr>
          <p:nvPr>
            <p:ph type="pic" sz="quarter" idx="15" hasCustomPrompt="1"/>
          </p:nvPr>
        </p:nvSpPr>
        <p:spPr>
          <a:xfrm>
            <a:off x="12685143" y="3792103"/>
            <a:ext cx="8913812" cy="10188592"/>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3" name="Pladsholder til tekst 4">
            <a:extLst>
              <a:ext uri="{FF2B5EF4-FFF2-40B4-BE49-F238E27FC236}">
                <a16:creationId xmlns:a16="http://schemas.microsoft.com/office/drawing/2014/main" id="{58064F92-7BEB-C74E-B631-8F302149D32B}"/>
              </a:ext>
            </a:extLst>
          </p:cNvPr>
          <p:cNvSpPr>
            <a:spLocks noGrp="1"/>
          </p:cNvSpPr>
          <p:nvPr>
            <p:ph type="body" sz="quarter" idx="13" hasCustomPrompt="1"/>
          </p:nvPr>
        </p:nvSpPr>
        <p:spPr>
          <a:xfrm>
            <a:off x="12685145" y="10178716"/>
            <a:ext cx="8914380" cy="3801979"/>
          </a:xfrm>
          <a:prstGeom prst="rect">
            <a:avLst/>
          </a:prstGeom>
          <a:gradFill flip="none" rotWithShape="1">
            <a:gsLst>
              <a:gs pos="0">
                <a:schemeClr val="bg1">
                  <a:alpha val="0"/>
                  <a:lumMod val="0"/>
                  <a:lumOff val="100000"/>
                </a:schemeClr>
              </a:gs>
              <a:gs pos="59000">
                <a:srgbClr val="773830"/>
              </a:gs>
              <a:gs pos="100000">
                <a:srgbClr val="773830"/>
              </a:gs>
            </a:gsLst>
            <a:lin ang="5400000" scaled="1"/>
            <a:tileRect/>
          </a:gradFill>
        </p:spPr>
        <p:txBody>
          <a:bodyPr vert="horz" lIns="0" anchor="b" anchorCtr="0"/>
          <a:lstStyle>
            <a:lvl1pPr>
              <a:defRPr>
                <a:ln>
                  <a:noFill/>
                </a:ln>
                <a:solidFill>
                  <a:schemeClr val="bg1"/>
                </a:solidFill>
              </a:defRPr>
            </a:lvl1pPr>
            <a:lvl2pPr>
              <a:defRPr>
                <a:solidFill>
                  <a:srgbClr val="FFCC00">
                    <a:alpha val="0"/>
                  </a:srgbClr>
                </a:solidFill>
              </a:defRPr>
            </a:lvl2pPr>
          </a:lstStyle>
          <a:p>
            <a:pPr lvl="1"/>
            <a:r>
              <a:rPr lang="da-DK" dirty="0"/>
              <a:t> </a:t>
            </a:r>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sp>
        <p:nvSpPr>
          <p:cNvPr id="16" name="Pladsholder til tekst 2">
            <a:extLst>
              <a:ext uri="{FF2B5EF4-FFF2-40B4-BE49-F238E27FC236}">
                <a16:creationId xmlns:a16="http://schemas.microsoft.com/office/drawing/2014/main" id="{24FB362D-87A1-0C43-9317-2C429087C2AE}"/>
              </a:ext>
            </a:extLst>
          </p:cNvPr>
          <p:cNvSpPr>
            <a:spLocks noGrp="1"/>
          </p:cNvSpPr>
          <p:nvPr>
            <p:ph type="body" idx="12" hasCustomPrompt="1"/>
          </p:nvPr>
        </p:nvSpPr>
        <p:spPr>
          <a:xfrm>
            <a:off x="13321145" y="11658601"/>
            <a:ext cx="6777324"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EUX velfærd</a:t>
            </a:r>
          </a:p>
        </p:txBody>
      </p:sp>
      <p:pic>
        <p:nvPicPr>
          <p:cNvPr id="14" name="Grafik 13">
            <a:extLst>
              <a:ext uri="{FF2B5EF4-FFF2-40B4-BE49-F238E27FC236}">
                <a16:creationId xmlns:a16="http://schemas.microsoft.com/office/drawing/2014/main" id="{15D20F7F-ABE8-0548-A5AE-09C6DC618A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91209" y="14965371"/>
            <a:ext cx="2207260" cy="698500"/>
          </a:xfrm>
          <a:prstGeom prst="rect">
            <a:avLst/>
          </a:prstGeom>
        </p:spPr>
      </p:pic>
      <p:sp>
        <p:nvSpPr>
          <p:cNvPr id="15" name="Rektangel 14">
            <a:extLst>
              <a:ext uri="{FF2B5EF4-FFF2-40B4-BE49-F238E27FC236}">
                <a16:creationId xmlns:a16="http://schemas.microsoft.com/office/drawing/2014/main" id="{40747D1A-C7B8-8C4C-8A9F-500F52CF0F46}"/>
              </a:ext>
            </a:extLst>
          </p:cNvPr>
          <p:cNvSpPr/>
          <p:nvPr userDrawn="1"/>
        </p:nvSpPr>
        <p:spPr>
          <a:xfrm>
            <a:off x="2" y="3810101"/>
            <a:ext cx="12685141" cy="10170594"/>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18" name="Pladsholder til tekst 2">
            <a:extLst>
              <a:ext uri="{FF2B5EF4-FFF2-40B4-BE49-F238E27FC236}">
                <a16:creationId xmlns:a16="http://schemas.microsoft.com/office/drawing/2014/main" id="{64617F2D-162C-A447-894D-36E53920FB5A}"/>
              </a:ext>
            </a:extLst>
          </p:cNvPr>
          <p:cNvSpPr>
            <a:spLocks noGrp="1"/>
          </p:cNvSpPr>
          <p:nvPr>
            <p:ph type="body" idx="14" hasCustomPrompt="1"/>
          </p:nvPr>
        </p:nvSpPr>
        <p:spPr>
          <a:xfrm>
            <a:off x="1484969" y="5334025"/>
            <a:ext cx="9314793" cy="7371321"/>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chemeClr val="bg1"/>
              </a:buClr>
              <a:buSzTx/>
              <a:buFont typeface="+mj-lt"/>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a:t>
            </a:r>
          </a:p>
        </p:txBody>
      </p:sp>
      <p:sp>
        <p:nvSpPr>
          <p:cNvPr id="12" name="Titel 1">
            <a:extLst>
              <a:ext uri="{FF2B5EF4-FFF2-40B4-BE49-F238E27FC236}">
                <a16:creationId xmlns:a16="http://schemas.microsoft.com/office/drawing/2014/main" id="{B29DCC84-55FE-BF4F-A3FE-3976E902FC66}"/>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312729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allround01">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768CE664-8734-D74B-9E7C-47E73BDAB1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685147" y="3809682"/>
            <a:ext cx="8913808" cy="10134600"/>
          </a:xfrm>
          <a:prstGeom prst="rect">
            <a:avLst/>
          </a:prstGeom>
        </p:spPr>
      </p:pic>
      <p:sp>
        <p:nvSpPr>
          <p:cNvPr id="6" name="Pladsholder til billede 5">
            <a:extLst>
              <a:ext uri="{FF2B5EF4-FFF2-40B4-BE49-F238E27FC236}">
                <a16:creationId xmlns:a16="http://schemas.microsoft.com/office/drawing/2014/main" id="{D7DA1E0E-5E9D-864B-8BB3-E00DB72837A0}"/>
              </a:ext>
            </a:extLst>
          </p:cNvPr>
          <p:cNvSpPr>
            <a:spLocks noGrp="1"/>
          </p:cNvSpPr>
          <p:nvPr>
            <p:ph type="pic" sz="quarter" idx="15" hasCustomPrompt="1"/>
          </p:nvPr>
        </p:nvSpPr>
        <p:spPr>
          <a:xfrm>
            <a:off x="12685143" y="3809682"/>
            <a:ext cx="8913812" cy="10188592"/>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3" name="Pladsholder til tekst 4">
            <a:extLst>
              <a:ext uri="{FF2B5EF4-FFF2-40B4-BE49-F238E27FC236}">
                <a16:creationId xmlns:a16="http://schemas.microsoft.com/office/drawing/2014/main" id="{58064F92-7BEB-C74E-B631-8F302149D32B}"/>
              </a:ext>
            </a:extLst>
          </p:cNvPr>
          <p:cNvSpPr>
            <a:spLocks noGrp="1"/>
          </p:cNvSpPr>
          <p:nvPr>
            <p:ph type="body" sz="quarter" idx="13" hasCustomPrompt="1"/>
          </p:nvPr>
        </p:nvSpPr>
        <p:spPr>
          <a:xfrm>
            <a:off x="12685145" y="10178716"/>
            <a:ext cx="8914380" cy="3801979"/>
          </a:xfrm>
          <a:prstGeom prst="rect">
            <a:avLst/>
          </a:prstGeom>
          <a:gradFill flip="none" rotWithShape="1">
            <a:gsLst>
              <a:gs pos="0">
                <a:schemeClr val="bg1">
                  <a:alpha val="0"/>
                  <a:lumMod val="0"/>
                  <a:lumOff val="100000"/>
                </a:schemeClr>
              </a:gs>
              <a:gs pos="59000">
                <a:srgbClr val="5E2A64"/>
              </a:gs>
              <a:gs pos="100000">
                <a:srgbClr val="5E2A64"/>
              </a:gs>
            </a:gsLst>
            <a:lin ang="5400000" scaled="1"/>
            <a:tileRect/>
          </a:gradFill>
        </p:spPr>
        <p:txBody>
          <a:bodyPr vert="horz" lIns="0" anchor="b" anchorCtr="0"/>
          <a:lstStyle>
            <a:lvl1pPr>
              <a:defRPr>
                <a:ln>
                  <a:noFill/>
                </a:ln>
                <a:solidFill>
                  <a:schemeClr val="bg1"/>
                </a:solidFill>
              </a:defRPr>
            </a:lvl1pPr>
            <a:lvl2pPr>
              <a:defRPr>
                <a:solidFill>
                  <a:srgbClr val="FFCC00">
                    <a:alpha val="0"/>
                  </a:srgbClr>
                </a:solidFill>
              </a:defRPr>
            </a:lvl2pPr>
          </a:lstStyle>
          <a:p>
            <a:pPr lvl="1"/>
            <a:r>
              <a:rPr lang="da-DK" dirty="0"/>
              <a:t> </a:t>
            </a:r>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sp>
        <p:nvSpPr>
          <p:cNvPr id="16" name="Pladsholder til tekst 2">
            <a:extLst>
              <a:ext uri="{FF2B5EF4-FFF2-40B4-BE49-F238E27FC236}">
                <a16:creationId xmlns:a16="http://schemas.microsoft.com/office/drawing/2014/main" id="{24FB362D-87A1-0C43-9317-2C429087C2AE}"/>
              </a:ext>
            </a:extLst>
          </p:cNvPr>
          <p:cNvSpPr>
            <a:spLocks noGrp="1"/>
          </p:cNvSpPr>
          <p:nvPr>
            <p:ph type="body" idx="12" hasCustomPrompt="1"/>
          </p:nvPr>
        </p:nvSpPr>
        <p:spPr>
          <a:xfrm>
            <a:off x="13321145" y="11658601"/>
            <a:ext cx="6777324" cy="1825016"/>
          </a:xfrm>
          <a:prstGeom prst="rect">
            <a:avLst/>
          </a:prstGeom>
        </p:spPr>
        <p:txBody>
          <a:bodyPr lIns="90000" tIns="0" anchor="b">
            <a:noAutofit/>
          </a:bodyPr>
          <a:lstStyle>
            <a:lvl1pPr marL="0" indent="0">
              <a:lnSpc>
                <a:spcPts val="7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Kurser og efteruddannelse</a:t>
            </a:r>
          </a:p>
        </p:txBody>
      </p:sp>
      <p:pic>
        <p:nvPicPr>
          <p:cNvPr id="14" name="Grafik 13">
            <a:extLst>
              <a:ext uri="{FF2B5EF4-FFF2-40B4-BE49-F238E27FC236}">
                <a16:creationId xmlns:a16="http://schemas.microsoft.com/office/drawing/2014/main" id="{15D20F7F-ABE8-0548-A5AE-09C6DC618A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91209" y="14965371"/>
            <a:ext cx="2207260" cy="698500"/>
          </a:xfrm>
          <a:prstGeom prst="rect">
            <a:avLst/>
          </a:prstGeom>
        </p:spPr>
      </p:pic>
      <p:sp>
        <p:nvSpPr>
          <p:cNvPr id="15" name="Rektangel 14">
            <a:extLst>
              <a:ext uri="{FF2B5EF4-FFF2-40B4-BE49-F238E27FC236}">
                <a16:creationId xmlns:a16="http://schemas.microsoft.com/office/drawing/2014/main" id="{40747D1A-C7B8-8C4C-8A9F-500F52CF0F46}"/>
              </a:ext>
            </a:extLst>
          </p:cNvPr>
          <p:cNvSpPr/>
          <p:nvPr userDrawn="1"/>
        </p:nvSpPr>
        <p:spPr>
          <a:xfrm>
            <a:off x="2" y="3810101"/>
            <a:ext cx="12685141" cy="10170594"/>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18" name="Pladsholder til tekst 2">
            <a:extLst>
              <a:ext uri="{FF2B5EF4-FFF2-40B4-BE49-F238E27FC236}">
                <a16:creationId xmlns:a16="http://schemas.microsoft.com/office/drawing/2014/main" id="{64617F2D-162C-A447-894D-36E53920FB5A}"/>
              </a:ext>
            </a:extLst>
          </p:cNvPr>
          <p:cNvSpPr>
            <a:spLocks noGrp="1"/>
          </p:cNvSpPr>
          <p:nvPr>
            <p:ph type="body" idx="14" hasCustomPrompt="1"/>
          </p:nvPr>
        </p:nvSpPr>
        <p:spPr>
          <a:xfrm>
            <a:off x="1484969" y="5334025"/>
            <a:ext cx="9314793" cy="7371321"/>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chemeClr val="bg1"/>
              </a:buClr>
              <a:buSzTx/>
              <a:buFont typeface="+mj-lt"/>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a:t>
            </a:r>
          </a:p>
        </p:txBody>
      </p:sp>
      <p:sp>
        <p:nvSpPr>
          <p:cNvPr id="12" name="Titel 1">
            <a:extLst>
              <a:ext uri="{FF2B5EF4-FFF2-40B4-BE49-F238E27FC236}">
                <a16:creationId xmlns:a16="http://schemas.microsoft.com/office/drawing/2014/main" id="{BDA9019D-95B1-E04A-83D0-5EFDF955854C}"/>
              </a:ext>
            </a:extLst>
          </p:cNvPr>
          <p:cNvSpPr>
            <a:spLocks noGrp="1"/>
          </p:cNvSpPr>
          <p:nvPr>
            <p:ph type="title" hasCustomPrompt="1"/>
          </p:nvPr>
        </p:nvSpPr>
        <p:spPr>
          <a:xfrm>
            <a:off x="1484967" y="1851738"/>
            <a:ext cx="18299323" cy="1452572"/>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36846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lround02">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FD1036D-D57C-514B-A470-4E540AE275F3}"/>
              </a:ext>
            </a:extLst>
          </p:cNvPr>
          <p:cNvSpPr/>
          <p:nvPr userDrawn="1"/>
        </p:nvSpPr>
        <p:spPr>
          <a:xfrm>
            <a:off x="2" y="0"/>
            <a:ext cx="21599525"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pic>
        <p:nvPicPr>
          <p:cNvPr id="9" name="Billede 8">
            <a:extLst>
              <a:ext uri="{FF2B5EF4-FFF2-40B4-BE49-F238E27FC236}">
                <a16:creationId xmlns:a16="http://schemas.microsoft.com/office/drawing/2014/main" id="{72B7D713-D9C3-6C42-91EC-2E248A7024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
            <a:ext cx="8358170" cy="16161365"/>
          </a:xfrm>
          <a:prstGeom prst="rect">
            <a:avLst/>
          </a:prstGeom>
        </p:spPr>
      </p:pic>
      <p:sp>
        <p:nvSpPr>
          <p:cNvPr id="19" name="Pladsholder til billede 5">
            <a:extLst>
              <a:ext uri="{FF2B5EF4-FFF2-40B4-BE49-F238E27FC236}">
                <a16:creationId xmlns:a16="http://schemas.microsoft.com/office/drawing/2014/main" id="{0625A83E-1B32-B44C-96A9-53C6ABD2DA41}"/>
              </a:ext>
            </a:extLst>
          </p:cNvPr>
          <p:cNvSpPr>
            <a:spLocks noGrp="1"/>
          </p:cNvSpPr>
          <p:nvPr>
            <p:ph type="pic" sz="quarter" idx="15" hasCustomPrompt="1"/>
          </p:nvPr>
        </p:nvSpPr>
        <p:spPr>
          <a:xfrm>
            <a:off x="-17592" y="0"/>
            <a:ext cx="8375761" cy="16161369"/>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5" name="Pladsholder til tekst 4">
            <a:extLst>
              <a:ext uri="{FF2B5EF4-FFF2-40B4-BE49-F238E27FC236}">
                <a16:creationId xmlns:a16="http://schemas.microsoft.com/office/drawing/2014/main" id="{E169B792-49FE-9A49-A587-EADF2F4AA3EA}"/>
              </a:ext>
            </a:extLst>
          </p:cNvPr>
          <p:cNvSpPr>
            <a:spLocks noGrp="1"/>
          </p:cNvSpPr>
          <p:nvPr>
            <p:ph type="body" sz="quarter" idx="13" hasCustomPrompt="1"/>
          </p:nvPr>
        </p:nvSpPr>
        <p:spPr>
          <a:xfrm>
            <a:off x="-17592" y="10470285"/>
            <a:ext cx="8375761" cy="5730155"/>
          </a:xfrm>
          <a:prstGeom prst="rect">
            <a:avLst/>
          </a:prstGeom>
          <a:gradFill flip="none" rotWithShape="1">
            <a:gsLst>
              <a:gs pos="0">
                <a:schemeClr val="bg1">
                  <a:alpha val="0"/>
                  <a:lumMod val="0"/>
                  <a:lumOff val="100000"/>
                </a:schemeClr>
              </a:gs>
              <a:gs pos="59000">
                <a:srgbClr val="FFCC00">
                  <a:alpha val="82116"/>
                </a:srgbClr>
              </a:gs>
              <a:gs pos="100000">
                <a:srgbClr val="FFCC00"/>
              </a:gs>
            </a:gsLst>
            <a:lin ang="5400000" scaled="1"/>
            <a:tileRect/>
          </a:gradFill>
        </p:spPr>
        <p:txBody>
          <a:bodyPr vert="horz" lIns="0" anchor="b" anchorCtr="0"/>
          <a:lstStyle>
            <a:lvl1pPr>
              <a:defRPr>
                <a:ln>
                  <a:noFill/>
                </a:ln>
                <a:solidFill>
                  <a:schemeClr val="bg1"/>
                </a:solidFill>
              </a:defRPr>
            </a:lvl1pPr>
            <a:lvl2pPr>
              <a:defRPr>
                <a:solidFill>
                  <a:srgbClr val="FFCC00">
                    <a:alpha val="0"/>
                  </a:srgbClr>
                </a:solidFill>
              </a:defRPr>
            </a:lvl2pPr>
          </a:lstStyle>
          <a:p>
            <a:pPr lvl="1"/>
            <a:r>
              <a:rPr lang="da-DK" dirty="0"/>
              <a:t> </a:t>
            </a:r>
          </a:p>
        </p:txBody>
      </p:sp>
      <p:pic>
        <p:nvPicPr>
          <p:cNvPr id="11" name="Grafik 10">
            <a:extLst>
              <a:ext uri="{FF2B5EF4-FFF2-40B4-BE49-F238E27FC236}">
                <a16:creationId xmlns:a16="http://schemas.microsoft.com/office/drawing/2014/main" id="{F3378CC8-AB7A-1B44-B89F-5E368395D86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891209" y="14965371"/>
            <a:ext cx="2207260" cy="698500"/>
          </a:xfrm>
          <a:prstGeom prst="rect">
            <a:avLst/>
          </a:prstGeom>
        </p:spPr>
      </p:pic>
      <p:sp>
        <p:nvSpPr>
          <p:cNvPr id="14" name="Pladsholder til tekst 2">
            <a:extLst>
              <a:ext uri="{FF2B5EF4-FFF2-40B4-BE49-F238E27FC236}">
                <a16:creationId xmlns:a16="http://schemas.microsoft.com/office/drawing/2014/main" id="{19146023-5F2B-1F4E-ADE2-269FC14E7E47}"/>
              </a:ext>
            </a:extLst>
          </p:cNvPr>
          <p:cNvSpPr>
            <a:spLocks noGrp="1"/>
          </p:cNvSpPr>
          <p:nvPr>
            <p:ph type="body" idx="1" hasCustomPrompt="1"/>
          </p:nvPr>
        </p:nvSpPr>
        <p:spPr>
          <a:xfrm>
            <a:off x="9871364" y="4722355"/>
            <a:ext cx="10243193"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20" name="Pladsholder til tekst 2">
            <a:extLst>
              <a:ext uri="{FF2B5EF4-FFF2-40B4-BE49-F238E27FC236}">
                <a16:creationId xmlns:a16="http://schemas.microsoft.com/office/drawing/2014/main" id="{33E98BDB-39CE-C244-B098-47392FBAABE9}"/>
              </a:ext>
            </a:extLst>
          </p:cNvPr>
          <p:cNvSpPr>
            <a:spLocks noGrp="1"/>
          </p:cNvSpPr>
          <p:nvPr>
            <p:ph type="body" idx="12" hasCustomPrompt="1"/>
          </p:nvPr>
        </p:nvSpPr>
        <p:spPr>
          <a:xfrm>
            <a:off x="617840" y="13838855"/>
            <a:ext cx="7009087"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Drømmene er i dine hænder</a:t>
            </a:r>
          </a:p>
        </p:txBody>
      </p:sp>
      <p:sp>
        <p:nvSpPr>
          <p:cNvPr id="10" name="Titel 1">
            <a:extLst>
              <a:ext uri="{FF2B5EF4-FFF2-40B4-BE49-F238E27FC236}">
                <a16:creationId xmlns:a16="http://schemas.microsoft.com/office/drawing/2014/main" id="{3D4106C1-EAE0-304B-A5C2-35F2001201B2}"/>
              </a:ext>
            </a:extLst>
          </p:cNvPr>
          <p:cNvSpPr>
            <a:spLocks noGrp="1"/>
          </p:cNvSpPr>
          <p:nvPr>
            <p:ph type="title" hasCustomPrompt="1"/>
          </p:nvPr>
        </p:nvSpPr>
        <p:spPr>
          <a:xfrm>
            <a:off x="9871364" y="1851737"/>
            <a:ext cx="10243193" cy="2202355"/>
          </a:xfrm>
          <a:prstGeom prst="rect">
            <a:avLst/>
          </a:prstGeom>
        </p:spPr>
        <p:txBody>
          <a:bodyPr anchor="t">
            <a:normAutofit/>
          </a:bodyPr>
          <a:lstStyle>
            <a:lvl1pPr>
              <a:defRPr sz="7200" b="1" i="0">
                <a:solidFill>
                  <a:schemeClr val="bg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291852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cial_sundhedsassistent02">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FD1036D-D57C-514B-A470-4E540AE275F3}"/>
              </a:ext>
            </a:extLst>
          </p:cNvPr>
          <p:cNvSpPr/>
          <p:nvPr userDrawn="1"/>
        </p:nvSpPr>
        <p:spPr>
          <a:xfrm>
            <a:off x="2" y="0"/>
            <a:ext cx="21599525"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pic>
        <p:nvPicPr>
          <p:cNvPr id="9" name="Billede 8">
            <a:extLst>
              <a:ext uri="{FF2B5EF4-FFF2-40B4-BE49-F238E27FC236}">
                <a16:creationId xmlns:a16="http://schemas.microsoft.com/office/drawing/2014/main" id="{72B7D713-D9C3-6C42-91EC-2E248A7024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593" y="3"/>
            <a:ext cx="8375761" cy="16235680"/>
          </a:xfrm>
          <a:prstGeom prst="rect">
            <a:avLst/>
          </a:prstGeom>
        </p:spPr>
      </p:pic>
      <p:sp>
        <p:nvSpPr>
          <p:cNvPr id="19" name="Pladsholder til billede 5">
            <a:extLst>
              <a:ext uri="{FF2B5EF4-FFF2-40B4-BE49-F238E27FC236}">
                <a16:creationId xmlns:a16="http://schemas.microsoft.com/office/drawing/2014/main" id="{9EAEF12D-FBC3-C94F-8519-74346B695064}"/>
              </a:ext>
            </a:extLst>
          </p:cNvPr>
          <p:cNvSpPr>
            <a:spLocks noGrp="1"/>
          </p:cNvSpPr>
          <p:nvPr>
            <p:ph type="pic" sz="quarter" idx="15" hasCustomPrompt="1"/>
          </p:nvPr>
        </p:nvSpPr>
        <p:spPr>
          <a:xfrm>
            <a:off x="-17592" y="0"/>
            <a:ext cx="8375761" cy="16161369"/>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5" name="Pladsholder til tekst 4">
            <a:extLst>
              <a:ext uri="{FF2B5EF4-FFF2-40B4-BE49-F238E27FC236}">
                <a16:creationId xmlns:a16="http://schemas.microsoft.com/office/drawing/2014/main" id="{801FECC1-57AF-1342-B7D6-DE6A117D0AC7}"/>
              </a:ext>
            </a:extLst>
          </p:cNvPr>
          <p:cNvSpPr>
            <a:spLocks noGrp="1"/>
          </p:cNvSpPr>
          <p:nvPr>
            <p:ph type="body" sz="quarter" idx="13" hasCustomPrompt="1"/>
          </p:nvPr>
        </p:nvSpPr>
        <p:spPr>
          <a:xfrm>
            <a:off x="-17592" y="10470285"/>
            <a:ext cx="8375761" cy="5730155"/>
          </a:xfrm>
          <a:prstGeom prst="rect">
            <a:avLst/>
          </a:prstGeom>
          <a:gradFill flip="none" rotWithShape="1">
            <a:gsLst>
              <a:gs pos="0">
                <a:schemeClr val="bg1">
                  <a:alpha val="0"/>
                  <a:lumMod val="0"/>
                  <a:lumOff val="100000"/>
                </a:schemeClr>
              </a:gs>
              <a:gs pos="59000">
                <a:srgbClr val="ED4B5C"/>
              </a:gs>
              <a:gs pos="100000">
                <a:srgbClr val="ED4B5C"/>
              </a:gs>
            </a:gsLst>
            <a:lin ang="5400000" scaled="1"/>
            <a:tileRect/>
          </a:gradFill>
        </p:spPr>
        <p:txBody>
          <a:bodyPr vert="horz" lIns="0" anchor="b" anchorCtr="0"/>
          <a:lstStyle>
            <a:lvl1pPr>
              <a:defRPr>
                <a:ln>
                  <a:noFill/>
                </a:ln>
                <a:solidFill>
                  <a:schemeClr val="bg1"/>
                </a:solidFill>
              </a:defRPr>
            </a:lvl1pPr>
            <a:lvl2pPr>
              <a:defRPr>
                <a:solidFill>
                  <a:srgbClr val="ED4B5C">
                    <a:alpha val="0"/>
                  </a:srgbClr>
                </a:solidFill>
              </a:defRPr>
            </a:lvl2pPr>
          </a:lstStyle>
          <a:p>
            <a:pPr lvl="1"/>
            <a:r>
              <a:rPr lang="da-DK" dirty="0"/>
              <a:t> </a:t>
            </a:r>
          </a:p>
        </p:txBody>
      </p:sp>
      <p:pic>
        <p:nvPicPr>
          <p:cNvPr id="11" name="Grafik 10">
            <a:extLst>
              <a:ext uri="{FF2B5EF4-FFF2-40B4-BE49-F238E27FC236}">
                <a16:creationId xmlns:a16="http://schemas.microsoft.com/office/drawing/2014/main" id="{4CE003F4-ED88-9B48-8A2E-368A9F87B13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891209" y="14965371"/>
            <a:ext cx="2207260" cy="698500"/>
          </a:xfrm>
          <a:prstGeom prst="rect">
            <a:avLst/>
          </a:prstGeom>
        </p:spPr>
      </p:pic>
      <p:sp>
        <p:nvSpPr>
          <p:cNvPr id="14" name="Pladsholder til tekst 2">
            <a:extLst>
              <a:ext uri="{FF2B5EF4-FFF2-40B4-BE49-F238E27FC236}">
                <a16:creationId xmlns:a16="http://schemas.microsoft.com/office/drawing/2014/main" id="{AB289E23-C5E5-DA4E-A6A7-DEF49363D822}"/>
              </a:ext>
            </a:extLst>
          </p:cNvPr>
          <p:cNvSpPr>
            <a:spLocks noGrp="1"/>
          </p:cNvSpPr>
          <p:nvPr>
            <p:ph type="body" idx="1" hasCustomPrompt="1"/>
          </p:nvPr>
        </p:nvSpPr>
        <p:spPr>
          <a:xfrm>
            <a:off x="9871364" y="4722355"/>
            <a:ext cx="10243193"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20" name="Pladsholder til tekst 2">
            <a:extLst>
              <a:ext uri="{FF2B5EF4-FFF2-40B4-BE49-F238E27FC236}">
                <a16:creationId xmlns:a16="http://schemas.microsoft.com/office/drawing/2014/main" id="{2A62757D-B92B-3F4B-8476-6E7FFA52D5C2}"/>
              </a:ext>
            </a:extLst>
          </p:cNvPr>
          <p:cNvSpPr>
            <a:spLocks noGrp="1"/>
          </p:cNvSpPr>
          <p:nvPr>
            <p:ph type="body" idx="12" hasCustomPrompt="1"/>
          </p:nvPr>
        </p:nvSpPr>
        <p:spPr>
          <a:xfrm>
            <a:off x="617840" y="13838855"/>
            <a:ext cx="7009087"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Social- og sundhedsassistent</a:t>
            </a:r>
          </a:p>
        </p:txBody>
      </p:sp>
      <p:sp>
        <p:nvSpPr>
          <p:cNvPr id="10" name="Titel 1">
            <a:extLst>
              <a:ext uri="{FF2B5EF4-FFF2-40B4-BE49-F238E27FC236}">
                <a16:creationId xmlns:a16="http://schemas.microsoft.com/office/drawing/2014/main" id="{3EBE729E-0608-0048-A41E-474141BD8DF8}"/>
              </a:ext>
            </a:extLst>
          </p:cNvPr>
          <p:cNvSpPr>
            <a:spLocks noGrp="1"/>
          </p:cNvSpPr>
          <p:nvPr>
            <p:ph type="title" hasCustomPrompt="1"/>
          </p:nvPr>
        </p:nvSpPr>
        <p:spPr>
          <a:xfrm>
            <a:off x="9871364" y="1851737"/>
            <a:ext cx="10243193" cy="2202355"/>
          </a:xfrm>
          <a:prstGeom prst="rect">
            <a:avLst/>
          </a:prstGeom>
        </p:spPr>
        <p:txBody>
          <a:bodyPr anchor="t">
            <a:normAutofit/>
          </a:bodyPr>
          <a:lstStyle>
            <a:lvl1pPr>
              <a:defRPr sz="7200" b="1" i="0">
                <a:solidFill>
                  <a:schemeClr val="bg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232555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ædagogisk_assistent02">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FD1036D-D57C-514B-A470-4E540AE275F3}"/>
              </a:ext>
            </a:extLst>
          </p:cNvPr>
          <p:cNvSpPr/>
          <p:nvPr userDrawn="1"/>
        </p:nvSpPr>
        <p:spPr>
          <a:xfrm>
            <a:off x="2" y="0"/>
            <a:ext cx="21599525"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pic>
        <p:nvPicPr>
          <p:cNvPr id="9" name="Billede 8">
            <a:extLst>
              <a:ext uri="{FF2B5EF4-FFF2-40B4-BE49-F238E27FC236}">
                <a16:creationId xmlns:a16="http://schemas.microsoft.com/office/drawing/2014/main" id="{72B7D713-D9C3-6C42-91EC-2E248A7024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
            <a:ext cx="8375762" cy="16154908"/>
          </a:xfrm>
          <a:prstGeom prst="rect">
            <a:avLst/>
          </a:prstGeom>
        </p:spPr>
      </p:pic>
      <p:sp>
        <p:nvSpPr>
          <p:cNvPr id="14" name="Pladsholder til billede 5">
            <a:extLst>
              <a:ext uri="{FF2B5EF4-FFF2-40B4-BE49-F238E27FC236}">
                <a16:creationId xmlns:a16="http://schemas.microsoft.com/office/drawing/2014/main" id="{AC04680E-BB2E-2F43-B4A7-C3550458F5B2}"/>
              </a:ext>
            </a:extLst>
          </p:cNvPr>
          <p:cNvSpPr>
            <a:spLocks noGrp="1"/>
          </p:cNvSpPr>
          <p:nvPr>
            <p:ph type="pic" sz="quarter" idx="15" hasCustomPrompt="1"/>
          </p:nvPr>
        </p:nvSpPr>
        <p:spPr>
          <a:xfrm>
            <a:off x="-17592" y="0"/>
            <a:ext cx="8375761" cy="16161369"/>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5" name="Pladsholder til tekst 4">
            <a:extLst>
              <a:ext uri="{FF2B5EF4-FFF2-40B4-BE49-F238E27FC236}">
                <a16:creationId xmlns:a16="http://schemas.microsoft.com/office/drawing/2014/main" id="{F3AB5BEE-AC0C-934B-9B20-9BF891706349}"/>
              </a:ext>
            </a:extLst>
          </p:cNvPr>
          <p:cNvSpPr>
            <a:spLocks noGrp="1"/>
          </p:cNvSpPr>
          <p:nvPr>
            <p:ph type="body" sz="quarter" idx="13" hasCustomPrompt="1"/>
          </p:nvPr>
        </p:nvSpPr>
        <p:spPr>
          <a:xfrm>
            <a:off x="-17592" y="10470285"/>
            <a:ext cx="8375761" cy="5730155"/>
          </a:xfrm>
          <a:prstGeom prst="rect">
            <a:avLst/>
          </a:prstGeom>
          <a:gradFill flip="none" rotWithShape="1">
            <a:gsLst>
              <a:gs pos="0">
                <a:schemeClr val="bg1">
                  <a:alpha val="0"/>
                  <a:lumMod val="0"/>
                  <a:lumOff val="100000"/>
                </a:schemeClr>
              </a:gs>
              <a:gs pos="59000">
                <a:srgbClr val="12827D"/>
              </a:gs>
              <a:gs pos="100000">
                <a:srgbClr val="12827D"/>
              </a:gs>
            </a:gsLst>
            <a:lin ang="5400000" scaled="1"/>
            <a:tileRect/>
          </a:gradFill>
        </p:spPr>
        <p:txBody>
          <a:bodyPr vert="horz" lIns="0" anchor="b" anchorCtr="0"/>
          <a:lstStyle>
            <a:lvl1pPr>
              <a:defRPr>
                <a:ln>
                  <a:noFill/>
                </a:ln>
                <a:solidFill>
                  <a:schemeClr val="bg1"/>
                </a:solidFill>
              </a:defRPr>
            </a:lvl1pPr>
            <a:lvl2pPr>
              <a:defRPr>
                <a:solidFill>
                  <a:srgbClr val="12827D">
                    <a:alpha val="0"/>
                  </a:srgbClr>
                </a:solidFill>
              </a:defRPr>
            </a:lvl2pPr>
          </a:lstStyle>
          <a:p>
            <a:pPr lvl="1"/>
            <a:r>
              <a:rPr lang="da-DK" dirty="0"/>
              <a:t> </a:t>
            </a:r>
          </a:p>
        </p:txBody>
      </p:sp>
      <p:pic>
        <p:nvPicPr>
          <p:cNvPr id="11" name="Grafik 10">
            <a:extLst>
              <a:ext uri="{FF2B5EF4-FFF2-40B4-BE49-F238E27FC236}">
                <a16:creationId xmlns:a16="http://schemas.microsoft.com/office/drawing/2014/main" id="{A4C2B16C-6C9A-1141-BDE1-A66589BE58C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891209" y="14965371"/>
            <a:ext cx="2207260" cy="698500"/>
          </a:xfrm>
          <a:prstGeom prst="rect">
            <a:avLst/>
          </a:prstGeom>
        </p:spPr>
      </p:pic>
      <p:sp>
        <p:nvSpPr>
          <p:cNvPr id="18" name="Pladsholder til tekst 2">
            <a:extLst>
              <a:ext uri="{FF2B5EF4-FFF2-40B4-BE49-F238E27FC236}">
                <a16:creationId xmlns:a16="http://schemas.microsoft.com/office/drawing/2014/main" id="{845B0964-A8F0-1240-A10A-E3F92EA254D7}"/>
              </a:ext>
            </a:extLst>
          </p:cNvPr>
          <p:cNvSpPr>
            <a:spLocks noGrp="1"/>
          </p:cNvSpPr>
          <p:nvPr>
            <p:ph type="body" idx="1" hasCustomPrompt="1"/>
          </p:nvPr>
        </p:nvSpPr>
        <p:spPr>
          <a:xfrm>
            <a:off x="9871364" y="4722355"/>
            <a:ext cx="10243193"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20" name="Pladsholder til tekst 2">
            <a:extLst>
              <a:ext uri="{FF2B5EF4-FFF2-40B4-BE49-F238E27FC236}">
                <a16:creationId xmlns:a16="http://schemas.microsoft.com/office/drawing/2014/main" id="{2476E6CE-FC65-4C41-90B3-D067BB2F91CF}"/>
              </a:ext>
            </a:extLst>
          </p:cNvPr>
          <p:cNvSpPr>
            <a:spLocks noGrp="1"/>
          </p:cNvSpPr>
          <p:nvPr>
            <p:ph type="body" idx="12" hasCustomPrompt="1"/>
          </p:nvPr>
        </p:nvSpPr>
        <p:spPr>
          <a:xfrm>
            <a:off x="617840" y="13838855"/>
            <a:ext cx="7009087"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Pædagogisk assistent</a:t>
            </a:r>
          </a:p>
        </p:txBody>
      </p:sp>
      <p:sp>
        <p:nvSpPr>
          <p:cNvPr id="10" name="Titel 1">
            <a:extLst>
              <a:ext uri="{FF2B5EF4-FFF2-40B4-BE49-F238E27FC236}">
                <a16:creationId xmlns:a16="http://schemas.microsoft.com/office/drawing/2014/main" id="{CF17993E-F5F7-974C-9771-475FA11292B4}"/>
              </a:ext>
            </a:extLst>
          </p:cNvPr>
          <p:cNvSpPr>
            <a:spLocks noGrp="1"/>
          </p:cNvSpPr>
          <p:nvPr>
            <p:ph type="title" hasCustomPrompt="1"/>
          </p:nvPr>
        </p:nvSpPr>
        <p:spPr>
          <a:xfrm>
            <a:off x="9871364" y="1851737"/>
            <a:ext cx="10243193" cy="2202355"/>
          </a:xfrm>
          <a:prstGeom prst="rect">
            <a:avLst/>
          </a:prstGeom>
        </p:spPr>
        <p:txBody>
          <a:bodyPr anchor="t">
            <a:normAutofit/>
          </a:bodyPr>
          <a:lstStyle>
            <a:lvl1pPr>
              <a:defRPr sz="7200" b="1" i="0">
                <a:solidFill>
                  <a:schemeClr val="bg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18259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cial_sundhedshjælper02">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FD1036D-D57C-514B-A470-4E540AE275F3}"/>
              </a:ext>
            </a:extLst>
          </p:cNvPr>
          <p:cNvSpPr/>
          <p:nvPr userDrawn="1"/>
        </p:nvSpPr>
        <p:spPr>
          <a:xfrm>
            <a:off x="2" y="0"/>
            <a:ext cx="21599525"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pic>
        <p:nvPicPr>
          <p:cNvPr id="9" name="Billede 8">
            <a:extLst>
              <a:ext uri="{FF2B5EF4-FFF2-40B4-BE49-F238E27FC236}">
                <a16:creationId xmlns:a16="http://schemas.microsoft.com/office/drawing/2014/main" id="{72B7D713-D9C3-6C42-91EC-2E248A7024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
            <a:ext cx="8358169" cy="16184880"/>
          </a:xfrm>
          <a:prstGeom prst="rect">
            <a:avLst/>
          </a:prstGeom>
        </p:spPr>
      </p:pic>
      <p:sp>
        <p:nvSpPr>
          <p:cNvPr id="14" name="Pladsholder til billede 5">
            <a:extLst>
              <a:ext uri="{FF2B5EF4-FFF2-40B4-BE49-F238E27FC236}">
                <a16:creationId xmlns:a16="http://schemas.microsoft.com/office/drawing/2014/main" id="{7BBF1745-38C2-044E-80E5-A9181BAEDBD5}"/>
              </a:ext>
            </a:extLst>
          </p:cNvPr>
          <p:cNvSpPr>
            <a:spLocks noGrp="1"/>
          </p:cNvSpPr>
          <p:nvPr>
            <p:ph type="pic" sz="quarter" idx="15" hasCustomPrompt="1"/>
          </p:nvPr>
        </p:nvSpPr>
        <p:spPr>
          <a:xfrm>
            <a:off x="-17592" y="0"/>
            <a:ext cx="8375761" cy="16161369"/>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5" name="Pladsholder til tekst 4">
            <a:extLst>
              <a:ext uri="{FF2B5EF4-FFF2-40B4-BE49-F238E27FC236}">
                <a16:creationId xmlns:a16="http://schemas.microsoft.com/office/drawing/2014/main" id="{920BED46-5DEC-6347-9E30-51F6ADA86460}"/>
              </a:ext>
            </a:extLst>
          </p:cNvPr>
          <p:cNvSpPr>
            <a:spLocks noGrp="1"/>
          </p:cNvSpPr>
          <p:nvPr>
            <p:ph type="body" sz="quarter" idx="13" hasCustomPrompt="1"/>
          </p:nvPr>
        </p:nvSpPr>
        <p:spPr>
          <a:xfrm>
            <a:off x="-17592" y="10470285"/>
            <a:ext cx="8375761" cy="5730155"/>
          </a:xfrm>
          <a:prstGeom prst="rect">
            <a:avLst/>
          </a:prstGeom>
          <a:gradFill flip="none" rotWithShape="1">
            <a:gsLst>
              <a:gs pos="0">
                <a:schemeClr val="bg1">
                  <a:alpha val="0"/>
                  <a:lumMod val="0"/>
                  <a:lumOff val="100000"/>
                </a:schemeClr>
              </a:gs>
              <a:gs pos="59000">
                <a:srgbClr val="F47433"/>
              </a:gs>
              <a:gs pos="100000">
                <a:srgbClr val="F47433"/>
              </a:gs>
            </a:gsLst>
            <a:lin ang="5400000" scaled="1"/>
            <a:tileRect/>
          </a:gradFill>
        </p:spPr>
        <p:txBody>
          <a:bodyPr vert="horz" lIns="0" anchor="b" anchorCtr="0"/>
          <a:lstStyle>
            <a:lvl1pPr>
              <a:defRPr>
                <a:ln>
                  <a:noFill/>
                </a:ln>
                <a:solidFill>
                  <a:schemeClr val="bg1"/>
                </a:solidFill>
              </a:defRPr>
            </a:lvl1pPr>
            <a:lvl2pPr>
              <a:defRPr>
                <a:solidFill>
                  <a:srgbClr val="F47433">
                    <a:alpha val="0"/>
                  </a:srgbClr>
                </a:solidFill>
              </a:defRPr>
            </a:lvl2pPr>
          </a:lstStyle>
          <a:p>
            <a:pPr lvl="1"/>
            <a:r>
              <a:rPr lang="da-DK" dirty="0"/>
              <a:t> </a:t>
            </a:r>
          </a:p>
        </p:txBody>
      </p:sp>
      <p:pic>
        <p:nvPicPr>
          <p:cNvPr id="11" name="Grafik 10">
            <a:extLst>
              <a:ext uri="{FF2B5EF4-FFF2-40B4-BE49-F238E27FC236}">
                <a16:creationId xmlns:a16="http://schemas.microsoft.com/office/drawing/2014/main" id="{B4A37D3E-7ECF-B64D-8925-2446279934A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891209" y="14965371"/>
            <a:ext cx="2207260" cy="698500"/>
          </a:xfrm>
          <a:prstGeom prst="rect">
            <a:avLst/>
          </a:prstGeom>
        </p:spPr>
      </p:pic>
      <p:sp>
        <p:nvSpPr>
          <p:cNvPr id="18" name="Pladsholder til tekst 2">
            <a:extLst>
              <a:ext uri="{FF2B5EF4-FFF2-40B4-BE49-F238E27FC236}">
                <a16:creationId xmlns:a16="http://schemas.microsoft.com/office/drawing/2014/main" id="{4F44BE74-68D1-8F4C-8748-72A1AA86038A}"/>
              </a:ext>
            </a:extLst>
          </p:cNvPr>
          <p:cNvSpPr>
            <a:spLocks noGrp="1"/>
          </p:cNvSpPr>
          <p:nvPr>
            <p:ph type="body" idx="1" hasCustomPrompt="1"/>
          </p:nvPr>
        </p:nvSpPr>
        <p:spPr>
          <a:xfrm>
            <a:off x="9871364" y="4722355"/>
            <a:ext cx="10243193"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20" name="Pladsholder til tekst 2">
            <a:extLst>
              <a:ext uri="{FF2B5EF4-FFF2-40B4-BE49-F238E27FC236}">
                <a16:creationId xmlns:a16="http://schemas.microsoft.com/office/drawing/2014/main" id="{1726E434-96B0-1142-B5C2-38B075F0D23E}"/>
              </a:ext>
            </a:extLst>
          </p:cNvPr>
          <p:cNvSpPr>
            <a:spLocks noGrp="1"/>
          </p:cNvSpPr>
          <p:nvPr>
            <p:ph type="body" idx="12" hasCustomPrompt="1"/>
          </p:nvPr>
        </p:nvSpPr>
        <p:spPr>
          <a:xfrm>
            <a:off x="617840" y="13838855"/>
            <a:ext cx="7009087"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Social- og sundhedshjælper</a:t>
            </a:r>
          </a:p>
        </p:txBody>
      </p:sp>
      <p:sp>
        <p:nvSpPr>
          <p:cNvPr id="10" name="Titel 1">
            <a:extLst>
              <a:ext uri="{FF2B5EF4-FFF2-40B4-BE49-F238E27FC236}">
                <a16:creationId xmlns:a16="http://schemas.microsoft.com/office/drawing/2014/main" id="{FC6EA495-EB70-D349-948B-E84FA7F7B592}"/>
              </a:ext>
            </a:extLst>
          </p:cNvPr>
          <p:cNvSpPr>
            <a:spLocks noGrp="1"/>
          </p:cNvSpPr>
          <p:nvPr>
            <p:ph type="title" hasCustomPrompt="1"/>
          </p:nvPr>
        </p:nvSpPr>
        <p:spPr>
          <a:xfrm>
            <a:off x="9871364" y="1851737"/>
            <a:ext cx="10243193" cy="2202355"/>
          </a:xfrm>
          <a:prstGeom prst="rect">
            <a:avLst/>
          </a:prstGeom>
        </p:spPr>
        <p:txBody>
          <a:bodyPr anchor="t">
            <a:normAutofit/>
          </a:bodyPr>
          <a:lstStyle>
            <a:lvl1pPr>
              <a:defRPr sz="7200" b="1" i="0">
                <a:solidFill>
                  <a:schemeClr val="bg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19190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aktiksamarbejde02">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FD1036D-D57C-514B-A470-4E540AE275F3}"/>
              </a:ext>
            </a:extLst>
          </p:cNvPr>
          <p:cNvSpPr/>
          <p:nvPr userDrawn="1"/>
        </p:nvSpPr>
        <p:spPr>
          <a:xfrm>
            <a:off x="2" y="0"/>
            <a:ext cx="21599525"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pic>
        <p:nvPicPr>
          <p:cNvPr id="9" name="Billede 8">
            <a:extLst>
              <a:ext uri="{FF2B5EF4-FFF2-40B4-BE49-F238E27FC236}">
                <a16:creationId xmlns:a16="http://schemas.microsoft.com/office/drawing/2014/main" id="{72B7D713-D9C3-6C42-91EC-2E248A7024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8358169" cy="16214852"/>
          </a:xfrm>
          <a:prstGeom prst="rect">
            <a:avLst/>
          </a:prstGeom>
        </p:spPr>
      </p:pic>
      <p:sp>
        <p:nvSpPr>
          <p:cNvPr id="14" name="Pladsholder til billede 5">
            <a:extLst>
              <a:ext uri="{FF2B5EF4-FFF2-40B4-BE49-F238E27FC236}">
                <a16:creationId xmlns:a16="http://schemas.microsoft.com/office/drawing/2014/main" id="{5015E798-3079-2146-85D3-32B22BDA2E92}"/>
              </a:ext>
            </a:extLst>
          </p:cNvPr>
          <p:cNvSpPr>
            <a:spLocks noGrp="1"/>
          </p:cNvSpPr>
          <p:nvPr>
            <p:ph type="pic" sz="quarter" idx="15" hasCustomPrompt="1"/>
          </p:nvPr>
        </p:nvSpPr>
        <p:spPr>
          <a:xfrm>
            <a:off x="-17592" y="0"/>
            <a:ext cx="8375761" cy="16161369"/>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5" name="Pladsholder til tekst 4">
            <a:extLst>
              <a:ext uri="{FF2B5EF4-FFF2-40B4-BE49-F238E27FC236}">
                <a16:creationId xmlns:a16="http://schemas.microsoft.com/office/drawing/2014/main" id="{0419AD51-DB1A-514C-A386-876602169387}"/>
              </a:ext>
            </a:extLst>
          </p:cNvPr>
          <p:cNvSpPr>
            <a:spLocks noGrp="1"/>
          </p:cNvSpPr>
          <p:nvPr>
            <p:ph type="body" sz="quarter" idx="13" hasCustomPrompt="1"/>
          </p:nvPr>
        </p:nvSpPr>
        <p:spPr>
          <a:xfrm>
            <a:off x="-17592" y="10470285"/>
            <a:ext cx="8375761" cy="5730155"/>
          </a:xfrm>
          <a:prstGeom prst="rect">
            <a:avLst/>
          </a:prstGeom>
          <a:gradFill flip="none" rotWithShape="1">
            <a:gsLst>
              <a:gs pos="0">
                <a:schemeClr val="bg1">
                  <a:alpha val="0"/>
                  <a:lumMod val="0"/>
                  <a:lumOff val="100000"/>
                </a:schemeClr>
              </a:gs>
              <a:gs pos="59000">
                <a:srgbClr val="072A39"/>
              </a:gs>
              <a:gs pos="100000">
                <a:srgbClr val="072A39"/>
              </a:gs>
            </a:gsLst>
            <a:lin ang="5400000" scaled="1"/>
            <a:tileRect/>
          </a:gradFill>
        </p:spPr>
        <p:txBody>
          <a:bodyPr vert="horz" lIns="0" anchor="b" anchorCtr="0"/>
          <a:lstStyle>
            <a:lvl1pPr>
              <a:defRPr>
                <a:ln>
                  <a:noFill/>
                </a:ln>
                <a:solidFill>
                  <a:schemeClr val="bg1"/>
                </a:solidFill>
              </a:defRPr>
            </a:lvl1pPr>
            <a:lvl2pPr>
              <a:defRPr>
                <a:solidFill>
                  <a:srgbClr val="072A39">
                    <a:alpha val="0"/>
                  </a:srgbClr>
                </a:solidFill>
              </a:defRPr>
            </a:lvl2pPr>
          </a:lstStyle>
          <a:p>
            <a:pPr lvl="1"/>
            <a:r>
              <a:rPr lang="da-DK" dirty="0"/>
              <a:t> </a:t>
            </a:r>
          </a:p>
        </p:txBody>
      </p:sp>
      <p:pic>
        <p:nvPicPr>
          <p:cNvPr id="11" name="Grafik 10">
            <a:extLst>
              <a:ext uri="{FF2B5EF4-FFF2-40B4-BE49-F238E27FC236}">
                <a16:creationId xmlns:a16="http://schemas.microsoft.com/office/drawing/2014/main" id="{32DB5831-05BA-3441-AC63-659D4D69F44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891209" y="14965371"/>
            <a:ext cx="2207260" cy="698500"/>
          </a:xfrm>
          <a:prstGeom prst="rect">
            <a:avLst/>
          </a:prstGeom>
        </p:spPr>
      </p:pic>
      <p:sp>
        <p:nvSpPr>
          <p:cNvPr id="18" name="Pladsholder til tekst 2">
            <a:extLst>
              <a:ext uri="{FF2B5EF4-FFF2-40B4-BE49-F238E27FC236}">
                <a16:creationId xmlns:a16="http://schemas.microsoft.com/office/drawing/2014/main" id="{9E20A694-1643-4C47-B43A-6BBED1FBAAB5}"/>
              </a:ext>
            </a:extLst>
          </p:cNvPr>
          <p:cNvSpPr>
            <a:spLocks noGrp="1"/>
          </p:cNvSpPr>
          <p:nvPr>
            <p:ph type="body" idx="1" hasCustomPrompt="1"/>
          </p:nvPr>
        </p:nvSpPr>
        <p:spPr>
          <a:xfrm>
            <a:off x="9871364" y="4722355"/>
            <a:ext cx="10243193"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20" name="Pladsholder til tekst 2">
            <a:extLst>
              <a:ext uri="{FF2B5EF4-FFF2-40B4-BE49-F238E27FC236}">
                <a16:creationId xmlns:a16="http://schemas.microsoft.com/office/drawing/2014/main" id="{F4F2CFF8-3C52-6F40-896A-D057DAAECBAE}"/>
              </a:ext>
            </a:extLst>
          </p:cNvPr>
          <p:cNvSpPr>
            <a:spLocks noGrp="1"/>
          </p:cNvSpPr>
          <p:nvPr>
            <p:ph type="body" idx="12" hasCustomPrompt="1"/>
          </p:nvPr>
        </p:nvSpPr>
        <p:spPr>
          <a:xfrm>
            <a:off x="617840" y="13838855"/>
            <a:ext cx="7009087"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Praktiksamarbejde</a:t>
            </a:r>
          </a:p>
        </p:txBody>
      </p:sp>
      <p:sp>
        <p:nvSpPr>
          <p:cNvPr id="10" name="Titel 1">
            <a:extLst>
              <a:ext uri="{FF2B5EF4-FFF2-40B4-BE49-F238E27FC236}">
                <a16:creationId xmlns:a16="http://schemas.microsoft.com/office/drawing/2014/main" id="{A8294AAA-AE66-D94A-A0F7-B84C9A778B7A}"/>
              </a:ext>
            </a:extLst>
          </p:cNvPr>
          <p:cNvSpPr>
            <a:spLocks noGrp="1"/>
          </p:cNvSpPr>
          <p:nvPr>
            <p:ph type="title" hasCustomPrompt="1"/>
          </p:nvPr>
        </p:nvSpPr>
        <p:spPr>
          <a:xfrm>
            <a:off x="9871364" y="1851737"/>
            <a:ext cx="10243193" cy="2202355"/>
          </a:xfrm>
          <a:prstGeom prst="rect">
            <a:avLst/>
          </a:prstGeom>
        </p:spPr>
        <p:txBody>
          <a:bodyPr anchor="t">
            <a:normAutofit/>
          </a:bodyPr>
          <a:lstStyle>
            <a:lvl1pPr>
              <a:defRPr sz="7200" b="1" i="0">
                <a:solidFill>
                  <a:schemeClr val="bg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355839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ux_velfærd02">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FD1036D-D57C-514B-A470-4E540AE275F3}"/>
              </a:ext>
            </a:extLst>
          </p:cNvPr>
          <p:cNvSpPr/>
          <p:nvPr userDrawn="1"/>
        </p:nvSpPr>
        <p:spPr>
          <a:xfrm>
            <a:off x="2" y="0"/>
            <a:ext cx="21599525"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pic>
        <p:nvPicPr>
          <p:cNvPr id="12" name="Billede 11">
            <a:extLst>
              <a:ext uri="{FF2B5EF4-FFF2-40B4-BE49-F238E27FC236}">
                <a16:creationId xmlns:a16="http://schemas.microsoft.com/office/drawing/2014/main" id="{1A4CCAD6-0A2E-D348-B15B-94AB379CED2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8358169" cy="16149574"/>
          </a:xfrm>
          <a:prstGeom prst="rect">
            <a:avLst/>
          </a:prstGeom>
        </p:spPr>
      </p:pic>
      <p:sp>
        <p:nvSpPr>
          <p:cNvPr id="18" name="Pladsholder til billede 5">
            <a:extLst>
              <a:ext uri="{FF2B5EF4-FFF2-40B4-BE49-F238E27FC236}">
                <a16:creationId xmlns:a16="http://schemas.microsoft.com/office/drawing/2014/main" id="{B1B5B72B-4F07-A746-A0B3-9BC70F7ABD06}"/>
              </a:ext>
            </a:extLst>
          </p:cNvPr>
          <p:cNvSpPr>
            <a:spLocks noGrp="1"/>
          </p:cNvSpPr>
          <p:nvPr>
            <p:ph type="pic" sz="quarter" idx="15" hasCustomPrompt="1"/>
          </p:nvPr>
        </p:nvSpPr>
        <p:spPr>
          <a:xfrm>
            <a:off x="-17592" y="0"/>
            <a:ext cx="8375761" cy="16161369"/>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5" name="Pladsholder til tekst 4">
            <a:extLst>
              <a:ext uri="{FF2B5EF4-FFF2-40B4-BE49-F238E27FC236}">
                <a16:creationId xmlns:a16="http://schemas.microsoft.com/office/drawing/2014/main" id="{E8045136-C3C2-6A4E-9061-5B868A5906C4}"/>
              </a:ext>
            </a:extLst>
          </p:cNvPr>
          <p:cNvSpPr>
            <a:spLocks noGrp="1"/>
          </p:cNvSpPr>
          <p:nvPr>
            <p:ph type="body" sz="quarter" idx="13" hasCustomPrompt="1"/>
          </p:nvPr>
        </p:nvSpPr>
        <p:spPr>
          <a:xfrm>
            <a:off x="-17592" y="10470285"/>
            <a:ext cx="8375761" cy="5730155"/>
          </a:xfrm>
          <a:prstGeom prst="rect">
            <a:avLst/>
          </a:prstGeom>
          <a:gradFill flip="none" rotWithShape="1">
            <a:gsLst>
              <a:gs pos="0">
                <a:schemeClr val="bg1">
                  <a:alpha val="0"/>
                  <a:lumMod val="0"/>
                  <a:lumOff val="100000"/>
                </a:schemeClr>
              </a:gs>
              <a:gs pos="59000">
                <a:srgbClr val="773830"/>
              </a:gs>
              <a:gs pos="100000">
                <a:srgbClr val="773830"/>
              </a:gs>
            </a:gsLst>
            <a:lin ang="5400000" scaled="1"/>
            <a:tileRect/>
          </a:gradFill>
        </p:spPr>
        <p:txBody>
          <a:bodyPr vert="horz" lIns="0" anchor="b" anchorCtr="0"/>
          <a:lstStyle>
            <a:lvl1pPr>
              <a:defRPr>
                <a:ln>
                  <a:noFill/>
                </a:ln>
                <a:solidFill>
                  <a:schemeClr val="bg1"/>
                </a:solidFill>
              </a:defRPr>
            </a:lvl1pPr>
            <a:lvl2pPr>
              <a:defRPr>
                <a:solidFill>
                  <a:srgbClr val="773830">
                    <a:alpha val="0"/>
                  </a:srgbClr>
                </a:solidFill>
              </a:defRPr>
            </a:lvl2pPr>
          </a:lstStyle>
          <a:p>
            <a:pPr lvl="1"/>
            <a:r>
              <a:rPr lang="da-DK" dirty="0"/>
              <a:t> </a:t>
            </a:r>
          </a:p>
        </p:txBody>
      </p:sp>
      <p:pic>
        <p:nvPicPr>
          <p:cNvPr id="11" name="Grafik 10">
            <a:extLst>
              <a:ext uri="{FF2B5EF4-FFF2-40B4-BE49-F238E27FC236}">
                <a16:creationId xmlns:a16="http://schemas.microsoft.com/office/drawing/2014/main" id="{9D227C36-1EA1-1347-B9CA-8DBB5A48AF8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891209" y="14965371"/>
            <a:ext cx="2207260" cy="698500"/>
          </a:xfrm>
          <a:prstGeom prst="rect">
            <a:avLst/>
          </a:prstGeom>
        </p:spPr>
      </p:pic>
      <p:sp>
        <p:nvSpPr>
          <p:cNvPr id="19" name="Pladsholder til tekst 2">
            <a:extLst>
              <a:ext uri="{FF2B5EF4-FFF2-40B4-BE49-F238E27FC236}">
                <a16:creationId xmlns:a16="http://schemas.microsoft.com/office/drawing/2014/main" id="{29A44618-C35E-254B-978E-ECC8FED0C39D}"/>
              </a:ext>
            </a:extLst>
          </p:cNvPr>
          <p:cNvSpPr>
            <a:spLocks noGrp="1"/>
          </p:cNvSpPr>
          <p:nvPr>
            <p:ph type="body" idx="1" hasCustomPrompt="1"/>
          </p:nvPr>
        </p:nvSpPr>
        <p:spPr>
          <a:xfrm>
            <a:off x="9871364" y="4722355"/>
            <a:ext cx="10243193"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21" name="Pladsholder til tekst 2">
            <a:extLst>
              <a:ext uri="{FF2B5EF4-FFF2-40B4-BE49-F238E27FC236}">
                <a16:creationId xmlns:a16="http://schemas.microsoft.com/office/drawing/2014/main" id="{C220F756-1E00-BC45-AED1-EC0D35C1FC38}"/>
              </a:ext>
            </a:extLst>
          </p:cNvPr>
          <p:cNvSpPr>
            <a:spLocks noGrp="1"/>
          </p:cNvSpPr>
          <p:nvPr>
            <p:ph type="body" idx="12" hasCustomPrompt="1"/>
          </p:nvPr>
        </p:nvSpPr>
        <p:spPr>
          <a:xfrm>
            <a:off x="617840" y="13838855"/>
            <a:ext cx="7009087"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EUX velfærd</a:t>
            </a:r>
          </a:p>
        </p:txBody>
      </p:sp>
      <p:sp>
        <p:nvSpPr>
          <p:cNvPr id="10" name="Titel 1">
            <a:extLst>
              <a:ext uri="{FF2B5EF4-FFF2-40B4-BE49-F238E27FC236}">
                <a16:creationId xmlns:a16="http://schemas.microsoft.com/office/drawing/2014/main" id="{64146F43-CD1C-214A-9867-070B6D0D5B11}"/>
              </a:ext>
            </a:extLst>
          </p:cNvPr>
          <p:cNvSpPr>
            <a:spLocks noGrp="1"/>
          </p:cNvSpPr>
          <p:nvPr>
            <p:ph type="title" hasCustomPrompt="1"/>
          </p:nvPr>
        </p:nvSpPr>
        <p:spPr>
          <a:xfrm>
            <a:off x="9871364" y="1851737"/>
            <a:ext cx="10243193" cy="2202355"/>
          </a:xfrm>
          <a:prstGeom prst="rect">
            <a:avLst/>
          </a:prstGeom>
        </p:spPr>
        <p:txBody>
          <a:bodyPr anchor="t">
            <a:normAutofit/>
          </a:bodyPr>
          <a:lstStyle>
            <a:lvl1pPr>
              <a:defRPr sz="7200" b="1" i="0">
                <a:solidFill>
                  <a:schemeClr val="bg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153917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rser02">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FD1036D-D57C-514B-A470-4E540AE275F3}"/>
              </a:ext>
            </a:extLst>
          </p:cNvPr>
          <p:cNvSpPr/>
          <p:nvPr userDrawn="1"/>
        </p:nvSpPr>
        <p:spPr>
          <a:xfrm>
            <a:off x="2" y="0"/>
            <a:ext cx="21599525"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pic>
        <p:nvPicPr>
          <p:cNvPr id="9" name="Billede 8">
            <a:extLst>
              <a:ext uri="{FF2B5EF4-FFF2-40B4-BE49-F238E27FC236}">
                <a16:creationId xmlns:a16="http://schemas.microsoft.com/office/drawing/2014/main" id="{72B7D713-D9C3-6C42-91EC-2E248A7024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
            <a:ext cx="8358169" cy="16154908"/>
          </a:xfrm>
          <a:prstGeom prst="rect">
            <a:avLst/>
          </a:prstGeom>
        </p:spPr>
      </p:pic>
      <p:sp>
        <p:nvSpPr>
          <p:cNvPr id="14" name="Pladsholder til billede 5">
            <a:extLst>
              <a:ext uri="{FF2B5EF4-FFF2-40B4-BE49-F238E27FC236}">
                <a16:creationId xmlns:a16="http://schemas.microsoft.com/office/drawing/2014/main" id="{326735E4-3CC3-1642-B99F-4D43193A5C90}"/>
              </a:ext>
            </a:extLst>
          </p:cNvPr>
          <p:cNvSpPr>
            <a:spLocks noGrp="1"/>
          </p:cNvSpPr>
          <p:nvPr>
            <p:ph type="pic" sz="quarter" idx="15" hasCustomPrompt="1"/>
          </p:nvPr>
        </p:nvSpPr>
        <p:spPr>
          <a:xfrm>
            <a:off x="-17592" y="0"/>
            <a:ext cx="8375761" cy="16161369"/>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5" name="Pladsholder til tekst 4">
            <a:extLst>
              <a:ext uri="{FF2B5EF4-FFF2-40B4-BE49-F238E27FC236}">
                <a16:creationId xmlns:a16="http://schemas.microsoft.com/office/drawing/2014/main" id="{B0C442FD-5EBF-2B4B-B9A3-8639DC897758}"/>
              </a:ext>
            </a:extLst>
          </p:cNvPr>
          <p:cNvSpPr>
            <a:spLocks noGrp="1"/>
          </p:cNvSpPr>
          <p:nvPr>
            <p:ph type="body" sz="quarter" idx="13" hasCustomPrompt="1"/>
          </p:nvPr>
        </p:nvSpPr>
        <p:spPr>
          <a:xfrm>
            <a:off x="-17592" y="10470285"/>
            <a:ext cx="8375761" cy="5730155"/>
          </a:xfrm>
          <a:prstGeom prst="rect">
            <a:avLst/>
          </a:prstGeom>
          <a:gradFill flip="none" rotWithShape="1">
            <a:gsLst>
              <a:gs pos="0">
                <a:schemeClr val="bg1">
                  <a:alpha val="0"/>
                  <a:lumMod val="0"/>
                  <a:lumOff val="100000"/>
                </a:schemeClr>
              </a:gs>
              <a:gs pos="59000">
                <a:srgbClr val="5E2A64"/>
              </a:gs>
              <a:gs pos="100000">
                <a:srgbClr val="5E2A64"/>
              </a:gs>
            </a:gsLst>
            <a:lin ang="5400000" scaled="1"/>
            <a:tileRect/>
          </a:gradFill>
        </p:spPr>
        <p:txBody>
          <a:bodyPr vert="horz" lIns="0" anchor="b" anchorCtr="0"/>
          <a:lstStyle>
            <a:lvl1pPr>
              <a:defRPr>
                <a:ln>
                  <a:noFill/>
                </a:ln>
                <a:solidFill>
                  <a:schemeClr val="bg1"/>
                </a:solidFill>
              </a:defRPr>
            </a:lvl1pPr>
            <a:lvl2pPr>
              <a:defRPr>
                <a:solidFill>
                  <a:srgbClr val="5E2A64">
                    <a:alpha val="0"/>
                  </a:srgbClr>
                </a:solidFill>
              </a:defRPr>
            </a:lvl2pPr>
          </a:lstStyle>
          <a:p>
            <a:pPr lvl="1"/>
            <a:r>
              <a:rPr lang="da-DK" dirty="0"/>
              <a:t> </a:t>
            </a:r>
          </a:p>
        </p:txBody>
      </p:sp>
      <p:pic>
        <p:nvPicPr>
          <p:cNvPr id="11" name="Grafik 10">
            <a:extLst>
              <a:ext uri="{FF2B5EF4-FFF2-40B4-BE49-F238E27FC236}">
                <a16:creationId xmlns:a16="http://schemas.microsoft.com/office/drawing/2014/main" id="{EAD9044A-DA51-AE4F-9E55-F7775F07524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891209" y="14965371"/>
            <a:ext cx="2207260" cy="698500"/>
          </a:xfrm>
          <a:prstGeom prst="rect">
            <a:avLst/>
          </a:prstGeom>
        </p:spPr>
      </p:pic>
      <p:sp>
        <p:nvSpPr>
          <p:cNvPr id="18" name="Pladsholder til tekst 2">
            <a:extLst>
              <a:ext uri="{FF2B5EF4-FFF2-40B4-BE49-F238E27FC236}">
                <a16:creationId xmlns:a16="http://schemas.microsoft.com/office/drawing/2014/main" id="{6574A819-FF8C-E14B-A922-6DABD6B48173}"/>
              </a:ext>
            </a:extLst>
          </p:cNvPr>
          <p:cNvSpPr>
            <a:spLocks noGrp="1"/>
          </p:cNvSpPr>
          <p:nvPr>
            <p:ph type="body" idx="1" hasCustomPrompt="1"/>
          </p:nvPr>
        </p:nvSpPr>
        <p:spPr>
          <a:xfrm>
            <a:off x="9871364" y="4722355"/>
            <a:ext cx="10243193"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20" name="Pladsholder til tekst 2">
            <a:extLst>
              <a:ext uri="{FF2B5EF4-FFF2-40B4-BE49-F238E27FC236}">
                <a16:creationId xmlns:a16="http://schemas.microsoft.com/office/drawing/2014/main" id="{23FD5607-1601-F54C-885A-2D2C7417E165}"/>
              </a:ext>
            </a:extLst>
          </p:cNvPr>
          <p:cNvSpPr>
            <a:spLocks noGrp="1"/>
          </p:cNvSpPr>
          <p:nvPr>
            <p:ph type="body" idx="12" hasCustomPrompt="1"/>
          </p:nvPr>
        </p:nvSpPr>
        <p:spPr>
          <a:xfrm>
            <a:off x="617840" y="13838855"/>
            <a:ext cx="7009087" cy="1825016"/>
          </a:xfrm>
          <a:prstGeom prst="rect">
            <a:avLst/>
          </a:prstGeom>
        </p:spPr>
        <p:txBody>
          <a:bodyPr lIns="90000" tIns="0" anchor="b">
            <a:noAutofit/>
          </a:bodyPr>
          <a:lstStyle>
            <a:lvl1pPr marL="0" indent="0">
              <a:lnSpc>
                <a:spcPct val="100000"/>
              </a:lnSpc>
              <a:buFontTx/>
              <a:buNone/>
              <a:defRPr sz="6000" b="1" i="0">
                <a:solidFill>
                  <a:schemeClr val="bg1"/>
                </a:solidFill>
                <a:latin typeface="Calibri" panose="020F0502020204030204" pitchFamily="34" charset="0"/>
                <a:cs typeface="Calibri" panose="020F05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a:t>Kurser og efteruddannelse</a:t>
            </a:r>
          </a:p>
        </p:txBody>
      </p:sp>
      <p:sp>
        <p:nvSpPr>
          <p:cNvPr id="10" name="Titel 1">
            <a:extLst>
              <a:ext uri="{FF2B5EF4-FFF2-40B4-BE49-F238E27FC236}">
                <a16:creationId xmlns:a16="http://schemas.microsoft.com/office/drawing/2014/main" id="{DD97E2D4-90C3-C941-9366-432AE640678E}"/>
              </a:ext>
            </a:extLst>
          </p:cNvPr>
          <p:cNvSpPr>
            <a:spLocks noGrp="1"/>
          </p:cNvSpPr>
          <p:nvPr>
            <p:ph type="title" hasCustomPrompt="1"/>
          </p:nvPr>
        </p:nvSpPr>
        <p:spPr>
          <a:xfrm>
            <a:off x="9871364" y="1851737"/>
            <a:ext cx="10243193" cy="2202355"/>
          </a:xfrm>
          <a:prstGeom prst="rect">
            <a:avLst/>
          </a:prstGeom>
        </p:spPr>
        <p:txBody>
          <a:bodyPr anchor="t">
            <a:normAutofit/>
          </a:bodyPr>
          <a:lstStyle>
            <a:lvl1pPr>
              <a:defRPr sz="7200" b="1" i="0">
                <a:solidFill>
                  <a:schemeClr val="bg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76490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tbillede_blå">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72B7D713-D9C3-6C42-91EC-2E248A7024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
            <a:ext cx="21599525" cy="16219170"/>
          </a:xfrm>
          <a:prstGeom prst="rect">
            <a:avLst/>
          </a:prstGeom>
        </p:spPr>
      </p:pic>
      <p:sp>
        <p:nvSpPr>
          <p:cNvPr id="10" name="Pladsholder til billede 5">
            <a:extLst>
              <a:ext uri="{FF2B5EF4-FFF2-40B4-BE49-F238E27FC236}">
                <a16:creationId xmlns:a16="http://schemas.microsoft.com/office/drawing/2014/main" id="{0D128C60-D29B-954D-BAFC-7B0BF597E91D}"/>
              </a:ext>
            </a:extLst>
          </p:cNvPr>
          <p:cNvSpPr>
            <a:spLocks noGrp="1"/>
          </p:cNvSpPr>
          <p:nvPr>
            <p:ph type="pic" sz="quarter" idx="15" hasCustomPrompt="1"/>
          </p:nvPr>
        </p:nvSpPr>
        <p:spPr>
          <a:xfrm>
            <a:off x="-17596" y="0"/>
            <a:ext cx="21599525" cy="16200435"/>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5" name="Pladsholder til tekst 4">
            <a:extLst>
              <a:ext uri="{FF2B5EF4-FFF2-40B4-BE49-F238E27FC236}">
                <a16:creationId xmlns:a16="http://schemas.microsoft.com/office/drawing/2014/main" id="{C45782FF-3FC0-624A-9933-03F7191235B5}"/>
              </a:ext>
            </a:extLst>
          </p:cNvPr>
          <p:cNvSpPr>
            <a:spLocks noGrp="1"/>
          </p:cNvSpPr>
          <p:nvPr>
            <p:ph type="body" sz="quarter" idx="10" hasCustomPrompt="1"/>
          </p:nvPr>
        </p:nvSpPr>
        <p:spPr>
          <a:xfrm>
            <a:off x="-17595" y="8941643"/>
            <a:ext cx="21617121" cy="7258800"/>
          </a:xfrm>
          <a:prstGeom prst="rect">
            <a:avLst/>
          </a:prstGeom>
          <a:gradFill flip="none" rotWithShape="1">
            <a:gsLst>
              <a:gs pos="0">
                <a:schemeClr val="bg1">
                  <a:alpha val="0"/>
                  <a:lumMod val="0"/>
                  <a:lumOff val="100000"/>
                </a:schemeClr>
              </a:gs>
              <a:gs pos="50000">
                <a:srgbClr val="072A39"/>
              </a:gs>
              <a:gs pos="100000">
                <a:srgbClr val="072A39"/>
              </a:gs>
            </a:gsLst>
            <a:lin ang="5400000" scaled="1"/>
            <a:tileRect/>
          </a:gradFill>
        </p:spPr>
        <p:txBody>
          <a:bodyPr vert="horz" lIns="0" anchor="b" anchorCtr="0"/>
          <a:lstStyle>
            <a:lvl1pPr>
              <a:defRPr>
                <a:ln>
                  <a:noFill/>
                </a:ln>
                <a:solidFill>
                  <a:schemeClr val="bg1"/>
                </a:solidFill>
              </a:defRPr>
            </a:lvl1pPr>
            <a:lvl2pPr>
              <a:defRPr>
                <a:solidFill>
                  <a:srgbClr val="072A39">
                    <a:alpha val="0"/>
                  </a:srgbClr>
                </a:solidFill>
              </a:defRPr>
            </a:lvl2pPr>
          </a:lstStyle>
          <a:p>
            <a:pPr lvl="1"/>
            <a:r>
              <a:rPr lang="da-DK" dirty="0"/>
              <a:t> </a:t>
            </a:r>
          </a:p>
        </p:txBody>
      </p:sp>
      <p:sp>
        <p:nvSpPr>
          <p:cNvPr id="18" name="Titel 1">
            <a:extLst>
              <a:ext uri="{FF2B5EF4-FFF2-40B4-BE49-F238E27FC236}">
                <a16:creationId xmlns:a16="http://schemas.microsoft.com/office/drawing/2014/main" id="{1F0B308F-2E0B-1A43-B710-6619D007B45A}"/>
              </a:ext>
            </a:extLst>
          </p:cNvPr>
          <p:cNvSpPr>
            <a:spLocks noGrp="1"/>
          </p:cNvSpPr>
          <p:nvPr>
            <p:ph type="title" hasCustomPrompt="1"/>
          </p:nvPr>
        </p:nvSpPr>
        <p:spPr>
          <a:xfrm>
            <a:off x="2159996" y="10341758"/>
            <a:ext cx="17022320" cy="1707349"/>
          </a:xfrm>
          <a:prstGeom prst="rect">
            <a:avLst/>
          </a:prstGeom>
        </p:spPr>
        <p:txBody>
          <a:bodyPr anchor="t">
            <a:normAutofit/>
          </a:bodyPr>
          <a:lstStyle>
            <a:lvl1pPr>
              <a:defRPr sz="7200" b="1" i="0">
                <a:solidFill>
                  <a:schemeClr val="bg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19" name="Pladsholder til tekst 2">
            <a:extLst>
              <a:ext uri="{FF2B5EF4-FFF2-40B4-BE49-F238E27FC236}">
                <a16:creationId xmlns:a16="http://schemas.microsoft.com/office/drawing/2014/main" id="{620826C2-39E8-F04B-A3A5-CE7D2F0B1E3D}"/>
              </a:ext>
            </a:extLst>
          </p:cNvPr>
          <p:cNvSpPr>
            <a:spLocks noGrp="1"/>
          </p:cNvSpPr>
          <p:nvPr>
            <p:ph type="body" idx="1" hasCustomPrompt="1"/>
          </p:nvPr>
        </p:nvSpPr>
        <p:spPr>
          <a:xfrm>
            <a:off x="2159998" y="11637817"/>
            <a:ext cx="17022320" cy="2723936"/>
          </a:xfrm>
          <a:prstGeom prst="rect">
            <a:avLst/>
          </a:prstGeom>
        </p:spPr>
        <p:txBody>
          <a:bodyPr lIns="90000" tIns="0">
            <a:noAutofit/>
          </a:bodyPr>
          <a:lstStyle>
            <a:lvl1pPr marL="0" indent="0">
              <a:lnSpc>
                <a:spcPts val="5400"/>
              </a:lnSpc>
              <a:buFontTx/>
              <a:buNone/>
              <a:defRPr sz="4000" b="0" i="0">
                <a:solidFill>
                  <a:schemeClr val="bg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a:t>
            </a:r>
          </a:p>
        </p:txBody>
      </p:sp>
      <p:pic>
        <p:nvPicPr>
          <p:cNvPr id="11" name="Grafik 10">
            <a:extLst>
              <a:ext uri="{FF2B5EF4-FFF2-40B4-BE49-F238E27FC236}">
                <a16:creationId xmlns:a16="http://schemas.microsoft.com/office/drawing/2014/main" id="{29004514-8CAA-EC4F-A392-751CF769AC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891209" y="14965371"/>
            <a:ext cx="2207260" cy="698500"/>
          </a:xfrm>
          <a:prstGeom prst="rect">
            <a:avLst/>
          </a:prstGeom>
        </p:spPr>
      </p:pic>
    </p:spTree>
    <p:extLst>
      <p:ext uri="{BB962C8B-B14F-4D97-AF65-F5344CB8AC3E}">
        <p14:creationId xmlns:p14="http://schemas.microsoft.com/office/powerpoint/2010/main" val="195106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E494C26F-8E6A-4D47-83C1-D58BABC5048E}" type="datetimeFigureOut">
              <a:rPr lang="da-DK" smtClean="0"/>
              <a:t>30-10-2022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A622FAF-2BAB-4CAF-8264-D36B774C1A1A}" type="slidenum">
              <a:rPr lang="da-DK" smtClean="0"/>
              <a:t>‹nr.›</a:t>
            </a:fld>
            <a:endParaRPr lang="da-DK"/>
          </a:p>
        </p:txBody>
      </p:sp>
    </p:spTree>
    <p:extLst>
      <p:ext uri="{BB962C8B-B14F-4D97-AF65-F5344CB8AC3E}">
        <p14:creationId xmlns:p14="http://schemas.microsoft.com/office/powerpoint/2010/main" val="15112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Logo (venstre) og overskrift">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a:xfrm>
            <a:off x="8305080" y="3384091"/>
            <a:ext cx="12310466" cy="9576259"/>
          </a:xfrm>
        </p:spPr>
        <p:txBody>
          <a:bodyPr vert="horz" lIns="91440" tIns="45720" rIns="91440" bIns="45720" rtlCol="0" anchor="ctr">
            <a:noAutofit/>
          </a:bodyPr>
          <a:lstStyle>
            <a:lvl1pPr marL="0" indent="0">
              <a:buNone/>
              <a:defRPr lang="en-GB" sz="6378" b="0" i="0" dirty="0">
                <a:ea typeface="+mj-ea"/>
              </a:defRPr>
            </a:lvl1pPr>
          </a:lstStyle>
          <a:p>
            <a:pPr lvl="0">
              <a:spcBef>
                <a:spcPct val="0"/>
              </a:spcBef>
            </a:pPr>
            <a:r>
              <a:rPr lang="da-DK" noProof="0"/>
              <a:t>Klik for at redigere i master</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
            <a:ext cx="11485540" cy="16242068"/>
          </a:xfrm>
          <a:prstGeom prst="rect">
            <a:avLst/>
          </a:prstGeom>
        </p:spPr>
      </p:pic>
      <p:sp>
        <p:nvSpPr>
          <p:cNvPr id="4" name="Pladsholder til dato 3"/>
          <p:cNvSpPr>
            <a:spLocks noGrp="1"/>
          </p:cNvSpPr>
          <p:nvPr>
            <p:ph type="dt" sz="half" idx="11"/>
          </p:nvPr>
        </p:nvSpPr>
        <p:spPr/>
        <p:txBody>
          <a:bodyPr/>
          <a:lstStyle/>
          <a:p>
            <a:fld id="{A6C61BF6-ED9C-4B6B-AC8C-70478F5F9106}" type="datetime1">
              <a:rPr lang="en-US" smtClean="0"/>
              <a:t>10/30/2022</a:t>
            </a:fld>
            <a:endParaRPr lang="en-US" dirty="0"/>
          </a:p>
        </p:txBody>
      </p:sp>
      <p:sp>
        <p:nvSpPr>
          <p:cNvPr id="5" name="Pladsholder til sidefod 4"/>
          <p:cNvSpPr>
            <a:spLocks noGrp="1"/>
          </p:cNvSpPr>
          <p:nvPr>
            <p:ph type="ftr" sz="quarter" idx="12"/>
          </p:nvPr>
        </p:nvSpPr>
        <p:spPr/>
        <p:txBody>
          <a:bodyPr/>
          <a:lstStyle/>
          <a:p>
            <a:r>
              <a:rPr lang="da-DK" noProof="0"/>
              <a:t>DK AMU Konflikthåndtering i SOSU-arbejdet</a:t>
            </a:r>
          </a:p>
        </p:txBody>
      </p:sp>
    </p:spTree>
    <p:extLst>
      <p:ext uri="{BB962C8B-B14F-4D97-AF65-F5344CB8AC3E}">
        <p14:creationId xmlns:p14="http://schemas.microsoft.com/office/powerpoint/2010/main" val="2735934283"/>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484967" y="4312617"/>
            <a:ext cx="9179798" cy="10279029"/>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10934760" y="4312617"/>
            <a:ext cx="9179798" cy="10279029"/>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E494C26F-8E6A-4D47-83C1-D58BABC5048E}" type="datetimeFigureOut">
              <a:rPr lang="da-DK" smtClean="0"/>
              <a:t>30-10-2022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A622FAF-2BAB-4CAF-8264-D36B774C1A1A}" type="slidenum">
              <a:rPr lang="da-DK" smtClean="0"/>
              <a:t>‹nr.›</a:t>
            </a:fld>
            <a:endParaRPr lang="da-DK"/>
          </a:p>
        </p:txBody>
      </p:sp>
    </p:spTree>
    <p:extLst>
      <p:ext uri="{BB962C8B-B14F-4D97-AF65-F5344CB8AC3E}">
        <p14:creationId xmlns:p14="http://schemas.microsoft.com/office/powerpoint/2010/main" val="68044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tbillede_gul">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72B7D713-D9C3-6C42-91EC-2E248A7024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0380"/>
          <a:stretch/>
        </p:blipFill>
        <p:spPr>
          <a:xfrm>
            <a:off x="-17597" y="0"/>
            <a:ext cx="21617121" cy="16193894"/>
          </a:xfrm>
          <a:prstGeom prst="rect">
            <a:avLst/>
          </a:prstGeom>
        </p:spPr>
      </p:pic>
      <p:sp>
        <p:nvSpPr>
          <p:cNvPr id="8" name="Pladsholder til billede 5">
            <a:extLst>
              <a:ext uri="{FF2B5EF4-FFF2-40B4-BE49-F238E27FC236}">
                <a16:creationId xmlns:a16="http://schemas.microsoft.com/office/drawing/2014/main" id="{8D2B1655-30AD-D242-9BB6-D0397A31FE91}"/>
              </a:ext>
            </a:extLst>
          </p:cNvPr>
          <p:cNvSpPr>
            <a:spLocks noGrp="1"/>
          </p:cNvSpPr>
          <p:nvPr>
            <p:ph type="pic" sz="quarter" idx="15" hasCustomPrompt="1"/>
          </p:nvPr>
        </p:nvSpPr>
        <p:spPr>
          <a:xfrm>
            <a:off x="-17596" y="0"/>
            <a:ext cx="21599525" cy="16200435"/>
          </a:xfrm>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1" name="Pladsholder til tekst 4">
            <a:extLst>
              <a:ext uri="{FF2B5EF4-FFF2-40B4-BE49-F238E27FC236}">
                <a16:creationId xmlns:a16="http://schemas.microsoft.com/office/drawing/2014/main" id="{D39C196C-CD03-5B40-96FD-932208564314}"/>
              </a:ext>
            </a:extLst>
          </p:cNvPr>
          <p:cNvSpPr>
            <a:spLocks noGrp="1"/>
          </p:cNvSpPr>
          <p:nvPr>
            <p:ph type="body" sz="quarter" idx="10" hasCustomPrompt="1"/>
          </p:nvPr>
        </p:nvSpPr>
        <p:spPr>
          <a:xfrm>
            <a:off x="-17595" y="8941643"/>
            <a:ext cx="21617121" cy="7258800"/>
          </a:xfrm>
          <a:prstGeom prst="rect">
            <a:avLst/>
          </a:prstGeom>
          <a:gradFill flip="none" rotWithShape="1">
            <a:gsLst>
              <a:gs pos="0">
                <a:schemeClr val="bg1">
                  <a:alpha val="0"/>
                  <a:lumMod val="0"/>
                  <a:lumOff val="100000"/>
                </a:schemeClr>
              </a:gs>
              <a:gs pos="50000">
                <a:srgbClr val="FFCC00"/>
              </a:gs>
              <a:gs pos="100000">
                <a:srgbClr val="FFCC00"/>
              </a:gs>
            </a:gsLst>
            <a:lin ang="5400000" scaled="1"/>
            <a:tileRect/>
          </a:gradFill>
        </p:spPr>
        <p:txBody>
          <a:bodyPr vert="horz" lIns="0" anchor="b" anchorCtr="0"/>
          <a:lstStyle>
            <a:lvl1pPr>
              <a:defRPr>
                <a:ln>
                  <a:noFill/>
                </a:ln>
                <a:solidFill>
                  <a:schemeClr val="bg1"/>
                </a:solidFill>
              </a:defRPr>
            </a:lvl1pPr>
            <a:lvl2pPr>
              <a:defRPr>
                <a:solidFill>
                  <a:srgbClr val="FFCC00">
                    <a:alpha val="0"/>
                  </a:srgbClr>
                </a:solidFill>
              </a:defRPr>
            </a:lvl2pPr>
          </a:lstStyle>
          <a:p>
            <a:pPr lvl="1"/>
            <a:r>
              <a:rPr lang="da-DK" dirty="0"/>
              <a:t> </a:t>
            </a:r>
          </a:p>
        </p:txBody>
      </p:sp>
      <p:sp>
        <p:nvSpPr>
          <p:cNvPr id="14" name="Titel 1">
            <a:extLst>
              <a:ext uri="{FF2B5EF4-FFF2-40B4-BE49-F238E27FC236}">
                <a16:creationId xmlns:a16="http://schemas.microsoft.com/office/drawing/2014/main" id="{7FE5B389-1053-8344-BFE0-524623593BF7}"/>
              </a:ext>
            </a:extLst>
          </p:cNvPr>
          <p:cNvSpPr>
            <a:spLocks noGrp="1"/>
          </p:cNvSpPr>
          <p:nvPr>
            <p:ph type="title" hasCustomPrompt="1"/>
          </p:nvPr>
        </p:nvSpPr>
        <p:spPr>
          <a:xfrm>
            <a:off x="2159996" y="10341758"/>
            <a:ext cx="17022320" cy="1707349"/>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10" name="Pladsholder til tekst 2">
            <a:extLst>
              <a:ext uri="{FF2B5EF4-FFF2-40B4-BE49-F238E27FC236}">
                <a16:creationId xmlns:a16="http://schemas.microsoft.com/office/drawing/2014/main" id="{33C0DF4C-D7A7-CD4B-82E0-A1C0FB0D5F28}"/>
              </a:ext>
            </a:extLst>
          </p:cNvPr>
          <p:cNvSpPr>
            <a:spLocks noGrp="1"/>
          </p:cNvSpPr>
          <p:nvPr>
            <p:ph type="body" idx="1" hasCustomPrompt="1"/>
          </p:nvPr>
        </p:nvSpPr>
        <p:spPr>
          <a:xfrm>
            <a:off x="2159998" y="11637817"/>
            <a:ext cx="17022320" cy="2723936"/>
          </a:xfrm>
          <a:prstGeom prst="rect">
            <a:avLst/>
          </a:prstGeom>
        </p:spPr>
        <p:txBody>
          <a:bodyPr lIns="90000" tIns="0">
            <a:noAutofit/>
          </a:bodyPr>
          <a:lstStyle>
            <a:lvl1pPr marL="0" indent="0">
              <a:lnSpc>
                <a:spcPts val="5400"/>
              </a:lnSpc>
              <a:buFontTx/>
              <a:buNone/>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a:t>
            </a:r>
          </a:p>
        </p:txBody>
      </p:sp>
      <p:pic>
        <p:nvPicPr>
          <p:cNvPr id="12" name="Grafik 11">
            <a:extLst>
              <a:ext uri="{FF2B5EF4-FFF2-40B4-BE49-F238E27FC236}">
                <a16:creationId xmlns:a16="http://schemas.microsoft.com/office/drawing/2014/main" id="{618B0609-4664-5842-AAC7-190E4EB717A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891210" y="14965371"/>
            <a:ext cx="2207260" cy="698500"/>
          </a:xfrm>
          <a:prstGeom prst="rect">
            <a:avLst/>
          </a:prstGeom>
        </p:spPr>
      </p:pic>
    </p:spTree>
    <p:extLst>
      <p:ext uri="{BB962C8B-B14F-4D97-AF65-F5344CB8AC3E}">
        <p14:creationId xmlns:p14="http://schemas.microsoft.com/office/powerpoint/2010/main" val="290653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tbillede_neutral">
    <p:spTree>
      <p:nvGrpSpPr>
        <p:cNvPr id="1" name=""/>
        <p:cNvGrpSpPr/>
        <p:nvPr/>
      </p:nvGrpSpPr>
      <p:grpSpPr>
        <a:xfrm>
          <a:off x="0" y="0"/>
          <a:ext cx="0" cy="0"/>
          <a:chOff x="0" y="0"/>
          <a:chExt cx="0" cy="0"/>
        </a:xfrm>
      </p:grpSpPr>
      <p:pic>
        <p:nvPicPr>
          <p:cNvPr id="4" name="Billede 3" descr="Et billede, der indeholder person, væg, indendørs&#10;&#10;Automatisk genereret beskrivelse">
            <a:extLst>
              <a:ext uri="{FF2B5EF4-FFF2-40B4-BE49-F238E27FC236}">
                <a16:creationId xmlns:a16="http://schemas.microsoft.com/office/drawing/2014/main" id="{AA31CBA0-05C9-E147-B01B-5284216EEB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21599524" cy="16183991"/>
          </a:xfrm>
          <a:prstGeom prst="rect">
            <a:avLst/>
          </a:prstGeom>
        </p:spPr>
      </p:pic>
      <p:sp>
        <p:nvSpPr>
          <p:cNvPr id="2" name="Rektangel 1">
            <a:extLst>
              <a:ext uri="{FF2B5EF4-FFF2-40B4-BE49-F238E27FC236}">
                <a16:creationId xmlns:a16="http://schemas.microsoft.com/office/drawing/2014/main" id="{C2B3D3E4-3F44-6E46-BFC9-E52A8E0CAD72}"/>
              </a:ext>
            </a:extLst>
          </p:cNvPr>
          <p:cNvSpPr/>
          <p:nvPr userDrawn="1"/>
        </p:nvSpPr>
        <p:spPr>
          <a:xfrm>
            <a:off x="1439999" y="1440000"/>
            <a:ext cx="12130527" cy="13044927"/>
          </a:xfrm>
          <a:prstGeom prst="rect">
            <a:avLst/>
          </a:prstGeom>
          <a:solidFill>
            <a:srgbClr val="FFFFFF">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chemeClr val="tx1"/>
                </a:solidFill>
              </a:defRPr>
            </a:lvl1pPr>
          </a:lstStyle>
          <a:p>
            <a:fld id="{91C4F341-646C-C94F-BE92-7EAD6AEECE56}" type="datetime1">
              <a:rPr lang="da-DK" smtClean="0"/>
              <a:pPr/>
              <a:t>30-10-2022</a:t>
            </a:fld>
            <a:endParaRPr lang="da-DK" dirty="0"/>
          </a:p>
        </p:txBody>
      </p:sp>
      <p:sp>
        <p:nvSpPr>
          <p:cNvPr id="8" name="Titel 1">
            <a:extLst>
              <a:ext uri="{FF2B5EF4-FFF2-40B4-BE49-F238E27FC236}">
                <a16:creationId xmlns:a16="http://schemas.microsoft.com/office/drawing/2014/main" id="{E408489D-51C3-0B46-BC34-7F020FC0B279}"/>
              </a:ext>
            </a:extLst>
          </p:cNvPr>
          <p:cNvSpPr>
            <a:spLocks noGrp="1"/>
          </p:cNvSpPr>
          <p:nvPr>
            <p:ph type="title" hasCustomPrompt="1"/>
          </p:nvPr>
        </p:nvSpPr>
        <p:spPr>
          <a:xfrm>
            <a:off x="2520000" y="2520000"/>
            <a:ext cx="9865964" cy="2202355"/>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endParaRPr lang="da-DK" dirty="0"/>
          </a:p>
        </p:txBody>
      </p:sp>
      <p:sp>
        <p:nvSpPr>
          <p:cNvPr id="9" name="Pladsholder til tekst 2">
            <a:extLst>
              <a:ext uri="{FF2B5EF4-FFF2-40B4-BE49-F238E27FC236}">
                <a16:creationId xmlns:a16="http://schemas.microsoft.com/office/drawing/2014/main" id="{AB6CB371-D251-684B-BA87-B96AC6B208DC}"/>
              </a:ext>
            </a:extLst>
          </p:cNvPr>
          <p:cNvSpPr>
            <a:spLocks noGrp="1"/>
          </p:cNvSpPr>
          <p:nvPr>
            <p:ph type="body" idx="1" hasCustomPrompt="1"/>
          </p:nvPr>
        </p:nvSpPr>
        <p:spPr>
          <a:xfrm>
            <a:off x="2520000" y="4925291"/>
            <a:ext cx="9865964" cy="8915399"/>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 </a:t>
            </a: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a:p>
            <a:pPr lvl="0"/>
            <a:endParaRPr lang="da-DK" dirty="0"/>
          </a:p>
        </p:txBody>
      </p:sp>
      <p:pic>
        <p:nvPicPr>
          <p:cNvPr id="12" name="Grafik 11">
            <a:extLst>
              <a:ext uri="{FF2B5EF4-FFF2-40B4-BE49-F238E27FC236}">
                <a16:creationId xmlns:a16="http://schemas.microsoft.com/office/drawing/2014/main" id="{673EB5D2-E0AA-EB45-B064-E69D065CD1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7891209" y="14965371"/>
            <a:ext cx="2207260" cy="698500"/>
          </a:xfrm>
          <a:prstGeom prst="rect">
            <a:avLst/>
          </a:prstGeom>
        </p:spPr>
      </p:pic>
    </p:spTree>
    <p:extLst>
      <p:ext uri="{BB962C8B-B14F-4D97-AF65-F5344CB8AC3E}">
        <p14:creationId xmlns:p14="http://schemas.microsoft.com/office/powerpoint/2010/main" val="45749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01_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FD1036D-D57C-514B-A470-4E540AE275F3}"/>
              </a:ext>
            </a:extLst>
          </p:cNvPr>
          <p:cNvSpPr/>
          <p:nvPr userDrawn="1"/>
        </p:nvSpPr>
        <p:spPr>
          <a:xfrm>
            <a:off x="16019287" y="0"/>
            <a:ext cx="5580239"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sp>
        <p:nvSpPr>
          <p:cNvPr id="16" name="Pladsholder til tekst 2">
            <a:extLst>
              <a:ext uri="{FF2B5EF4-FFF2-40B4-BE49-F238E27FC236}">
                <a16:creationId xmlns:a16="http://schemas.microsoft.com/office/drawing/2014/main" id="{FAAA4FE0-0CA1-004F-AF61-0BEA4864DBE3}"/>
              </a:ext>
            </a:extLst>
          </p:cNvPr>
          <p:cNvSpPr>
            <a:spLocks noGrp="1"/>
          </p:cNvSpPr>
          <p:nvPr>
            <p:ph type="body" idx="1" hasCustomPrompt="1"/>
          </p:nvPr>
        </p:nvSpPr>
        <p:spPr>
          <a:xfrm>
            <a:off x="1484969" y="4722355"/>
            <a:ext cx="8772152"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pic>
        <p:nvPicPr>
          <p:cNvPr id="19" name="Grafik 18">
            <a:extLst>
              <a:ext uri="{FF2B5EF4-FFF2-40B4-BE49-F238E27FC236}">
                <a16:creationId xmlns:a16="http://schemas.microsoft.com/office/drawing/2014/main" id="{87113D0E-CB13-714B-982F-493F96C6FA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891209" y="14965371"/>
            <a:ext cx="2207260" cy="698500"/>
          </a:xfrm>
          <a:prstGeom prst="rect">
            <a:avLst/>
          </a:prstGeom>
        </p:spPr>
      </p:pic>
      <p:sp>
        <p:nvSpPr>
          <p:cNvPr id="10" name="Pladsholder til billede 5">
            <a:extLst>
              <a:ext uri="{FF2B5EF4-FFF2-40B4-BE49-F238E27FC236}">
                <a16:creationId xmlns:a16="http://schemas.microsoft.com/office/drawing/2014/main" id="{26ABFDDC-5089-0A40-9684-25F82943AEE8}"/>
              </a:ext>
            </a:extLst>
          </p:cNvPr>
          <p:cNvSpPr>
            <a:spLocks noGrp="1"/>
          </p:cNvSpPr>
          <p:nvPr>
            <p:ph type="pic" sz="quarter" idx="15" hasCustomPrompt="1"/>
          </p:nvPr>
        </p:nvSpPr>
        <p:spPr>
          <a:xfrm>
            <a:off x="11326317" y="4722355"/>
            <a:ext cx="8772152" cy="9139118"/>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1" name="Titel 1">
            <a:extLst>
              <a:ext uri="{FF2B5EF4-FFF2-40B4-BE49-F238E27FC236}">
                <a16:creationId xmlns:a16="http://schemas.microsoft.com/office/drawing/2014/main" id="{B3C7A209-DAE1-4245-A4A2-A36AE5CEC281}"/>
              </a:ext>
            </a:extLst>
          </p:cNvPr>
          <p:cNvSpPr>
            <a:spLocks noGrp="1"/>
          </p:cNvSpPr>
          <p:nvPr>
            <p:ph type="title" hasCustomPrompt="1"/>
          </p:nvPr>
        </p:nvSpPr>
        <p:spPr>
          <a:xfrm>
            <a:off x="1484968" y="1851737"/>
            <a:ext cx="13186995" cy="2202355"/>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r>
              <a:rPr lang="da-DK" dirty="0"/>
              <a:t> </a:t>
            </a:r>
            <a:r>
              <a:rPr lang="da-DK" dirty="0" err="1"/>
              <a:t>consectur</a:t>
            </a:r>
            <a:endParaRPr lang="da-DK" dirty="0"/>
          </a:p>
        </p:txBody>
      </p:sp>
    </p:spTree>
    <p:extLst>
      <p:ext uri="{BB962C8B-B14F-4D97-AF65-F5344CB8AC3E}">
        <p14:creationId xmlns:p14="http://schemas.microsoft.com/office/powerpoint/2010/main" val="138248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02_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FD1036D-D57C-514B-A470-4E540AE275F3}"/>
              </a:ext>
            </a:extLst>
          </p:cNvPr>
          <p:cNvSpPr/>
          <p:nvPr userDrawn="1"/>
        </p:nvSpPr>
        <p:spPr>
          <a:xfrm>
            <a:off x="16019287" y="0"/>
            <a:ext cx="5580239"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5" name="Pladsholder til dato 1">
            <a:extLst>
              <a:ext uri="{FF2B5EF4-FFF2-40B4-BE49-F238E27FC236}">
                <a16:creationId xmlns:a16="http://schemas.microsoft.com/office/drawing/2014/main" id="{E75A402C-2D81-AD47-8F68-C02BAFF901F6}"/>
              </a:ext>
            </a:extLst>
          </p:cNvPr>
          <p:cNvSpPr>
            <a:spLocks noGrp="1"/>
          </p:cNvSpPr>
          <p:nvPr>
            <p:ph type="dt" sz="half" idx="10"/>
          </p:nvPr>
        </p:nvSpPr>
        <p:spPr>
          <a:xfrm>
            <a:off x="1484969" y="15015413"/>
            <a:ext cx="4859893" cy="862524"/>
          </a:xfrm>
          <a:prstGeom prst="rect">
            <a:avLst/>
          </a:prstGeom>
        </p:spPr>
        <p:txBody>
          <a:bodyPr/>
          <a:lstStyle>
            <a:lvl1pPr>
              <a:defRPr>
                <a:solidFill>
                  <a:srgbClr val="898989"/>
                </a:solidFill>
              </a:defRPr>
            </a:lvl1pPr>
          </a:lstStyle>
          <a:p>
            <a:fld id="{91C4F341-646C-C94F-BE92-7EAD6AEECE56}" type="datetime1">
              <a:rPr lang="da-DK" smtClean="0"/>
              <a:pPr/>
              <a:t>30-10-2022</a:t>
            </a:fld>
            <a:endParaRPr lang="da-DK" dirty="0"/>
          </a:p>
        </p:txBody>
      </p:sp>
      <p:pic>
        <p:nvPicPr>
          <p:cNvPr id="14" name="Grafik 13">
            <a:extLst>
              <a:ext uri="{FF2B5EF4-FFF2-40B4-BE49-F238E27FC236}">
                <a16:creationId xmlns:a16="http://schemas.microsoft.com/office/drawing/2014/main" id="{E5212466-095C-394B-8BF4-FA3CF1F1E7E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891209" y="14965371"/>
            <a:ext cx="2207260" cy="698500"/>
          </a:xfrm>
          <a:prstGeom prst="rect">
            <a:avLst/>
          </a:prstGeom>
        </p:spPr>
      </p:pic>
      <p:sp>
        <p:nvSpPr>
          <p:cNvPr id="8" name="Pladsholder til tekst 2">
            <a:extLst>
              <a:ext uri="{FF2B5EF4-FFF2-40B4-BE49-F238E27FC236}">
                <a16:creationId xmlns:a16="http://schemas.microsoft.com/office/drawing/2014/main" id="{EC19185C-DF97-184A-AA52-8AD5932DB565}"/>
              </a:ext>
            </a:extLst>
          </p:cNvPr>
          <p:cNvSpPr>
            <a:spLocks noGrp="1"/>
          </p:cNvSpPr>
          <p:nvPr>
            <p:ph type="body" idx="1" hasCustomPrompt="1"/>
          </p:nvPr>
        </p:nvSpPr>
        <p:spPr>
          <a:xfrm>
            <a:off x="1484969" y="4722355"/>
            <a:ext cx="9314794"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15" name="Pladsholder til billede 5">
            <a:extLst>
              <a:ext uri="{FF2B5EF4-FFF2-40B4-BE49-F238E27FC236}">
                <a16:creationId xmlns:a16="http://schemas.microsoft.com/office/drawing/2014/main" id="{0BAC2B90-5967-A74F-AB4D-45402EDDC2F6}"/>
              </a:ext>
            </a:extLst>
          </p:cNvPr>
          <p:cNvSpPr>
            <a:spLocks noGrp="1"/>
          </p:cNvSpPr>
          <p:nvPr>
            <p:ph type="pic" sz="quarter" idx="15" hasCustomPrompt="1"/>
          </p:nvPr>
        </p:nvSpPr>
        <p:spPr>
          <a:xfrm>
            <a:off x="11810654" y="1955647"/>
            <a:ext cx="8126318" cy="11905826"/>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9" name="Titel 1">
            <a:extLst>
              <a:ext uri="{FF2B5EF4-FFF2-40B4-BE49-F238E27FC236}">
                <a16:creationId xmlns:a16="http://schemas.microsoft.com/office/drawing/2014/main" id="{FCE165AB-0826-B145-B49D-0BFB1FD565E1}"/>
              </a:ext>
            </a:extLst>
          </p:cNvPr>
          <p:cNvSpPr>
            <a:spLocks noGrp="1"/>
          </p:cNvSpPr>
          <p:nvPr>
            <p:ph type="title" hasCustomPrompt="1"/>
          </p:nvPr>
        </p:nvSpPr>
        <p:spPr>
          <a:xfrm>
            <a:off x="1484968" y="1851737"/>
            <a:ext cx="9314795" cy="2202355"/>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397642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775" userDrawn="1">
          <p15:clr>
            <a:srgbClr val="FBAE40"/>
          </p15:clr>
        </p15:guide>
        <p15:guide id="2" pos="68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03_blå">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2DC58D8-9623-F446-81A7-A04B25CD0C1F}"/>
              </a:ext>
            </a:extLst>
          </p:cNvPr>
          <p:cNvSpPr/>
          <p:nvPr userDrawn="1"/>
        </p:nvSpPr>
        <p:spPr>
          <a:xfrm>
            <a:off x="6" y="0"/>
            <a:ext cx="5580239" cy="16200438"/>
          </a:xfrm>
          <a:prstGeom prst="rect">
            <a:avLst/>
          </a:prstGeom>
          <a:solidFill>
            <a:srgbClr val="07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1"/>
          </a:p>
        </p:txBody>
      </p:sp>
      <p:sp>
        <p:nvSpPr>
          <p:cNvPr id="3" name="Pladsholder til dato 1">
            <a:extLst>
              <a:ext uri="{FF2B5EF4-FFF2-40B4-BE49-F238E27FC236}">
                <a16:creationId xmlns:a16="http://schemas.microsoft.com/office/drawing/2014/main" id="{5B137C72-78DF-4C44-B5A9-8CAF65514713}"/>
              </a:ext>
            </a:extLst>
          </p:cNvPr>
          <p:cNvSpPr>
            <a:spLocks noGrp="1"/>
          </p:cNvSpPr>
          <p:nvPr>
            <p:ph type="dt" sz="half" idx="10"/>
          </p:nvPr>
        </p:nvSpPr>
        <p:spPr>
          <a:xfrm>
            <a:off x="1484969" y="15015413"/>
            <a:ext cx="4859893" cy="862524"/>
          </a:xfrm>
          <a:prstGeom prst="rect">
            <a:avLst/>
          </a:prstGeom>
        </p:spPr>
        <p:txBody>
          <a:bodyPr/>
          <a:lstStyle>
            <a:lvl1pPr>
              <a:defRPr>
                <a:solidFill>
                  <a:schemeClr val="bg1"/>
                </a:solidFill>
              </a:defRPr>
            </a:lvl1pPr>
          </a:lstStyle>
          <a:p>
            <a:fld id="{91C4F341-646C-C94F-BE92-7EAD6AEECE56}" type="datetime1">
              <a:rPr lang="da-DK" smtClean="0"/>
              <a:pPr/>
              <a:t>30-10-2022</a:t>
            </a:fld>
            <a:endParaRPr lang="da-DK" dirty="0"/>
          </a:p>
        </p:txBody>
      </p:sp>
      <p:pic>
        <p:nvPicPr>
          <p:cNvPr id="5" name="Grafik 4">
            <a:extLst>
              <a:ext uri="{FF2B5EF4-FFF2-40B4-BE49-F238E27FC236}">
                <a16:creationId xmlns:a16="http://schemas.microsoft.com/office/drawing/2014/main" id="{136F0982-3FD4-1446-B437-CCBA5EC7D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891209" y="14965371"/>
            <a:ext cx="2207260" cy="698500"/>
          </a:xfrm>
          <a:prstGeom prst="rect">
            <a:avLst/>
          </a:prstGeom>
        </p:spPr>
      </p:pic>
      <p:sp>
        <p:nvSpPr>
          <p:cNvPr id="8" name="Pladsholder til tekst 2">
            <a:extLst>
              <a:ext uri="{FF2B5EF4-FFF2-40B4-BE49-F238E27FC236}">
                <a16:creationId xmlns:a16="http://schemas.microsoft.com/office/drawing/2014/main" id="{2E59A74C-57C9-DA45-88CF-DC33238860E8}"/>
              </a:ext>
            </a:extLst>
          </p:cNvPr>
          <p:cNvSpPr>
            <a:spLocks noGrp="1"/>
          </p:cNvSpPr>
          <p:nvPr>
            <p:ph type="body" idx="1" hasCustomPrompt="1"/>
          </p:nvPr>
        </p:nvSpPr>
        <p:spPr>
          <a:xfrm>
            <a:off x="10799762" y="4722355"/>
            <a:ext cx="9314795" cy="9139118"/>
          </a:xfrm>
          <a:prstGeom prst="rect">
            <a:avLst/>
          </a:prstGeom>
        </p:spPr>
        <p:txBody>
          <a:bodyPr lIns="90000" tIns="0">
            <a:noAutofit/>
          </a:bodyPr>
          <a:lstStyle>
            <a:lvl1pPr marL="0" marR="0" indent="0" algn="l" defTabSz="1619769" rtl="0" eaLnBrk="1" fontAlgn="auto" latinLnBrk="0" hangingPunct="0">
              <a:lnSpc>
                <a:spcPts val="5400"/>
              </a:lnSpc>
              <a:spcBef>
                <a:spcPts val="0"/>
              </a:spcBef>
              <a:spcAft>
                <a:spcPts val="0"/>
              </a:spcAft>
              <a:buClr>
                <a:srgbClr val="141414"/>
              </a:buClr>
              <a:buSzTx/>
              <a:buFontTx/>
              <a:buNone/>
              <a:tabLst/>
              <a:defRPr sz="4000" b="0" i="0">
                <a:solidFill>
                  <a:schemeClr val="tx1"/>
                </a:solidFill>
                <a:latin typeface="+mn-lt"/>
                <a:cs typeface="Calibri Light" panose="020F0302020204030204" pitchFamily="34" charset="0"/>
              </a:defRPr>
            </a:lvl1pPr>
            <a:lvl2pPr marL="809885" indent="0">
              <a:buNone/>
              <a:defRPr sz="3543">
                <a:solidFill>
                  <a:schemeClr val="tx1">
                    <a:tint val="75000"/>
                  </a:schemeClr>
                </a:solidFill>
              </a:defRPr>
            </a:lvl2pPr>
            <a:lvl3pPr marL="1619769" indent="0">
              <a:buNone/>
              <a:defRPr sz="3189">
                <a:solidFill>
                  <a:schemeClr val="tx1">
                    <a:tint val="75000"/>
                  </a:schemeClr>
                </a:solidFill>
              </a:defRPr>
            </a:lvl3pPr>
            <a:lvl4pPr marL="2429655" indent="0">
              <a:buNone/>
              <a:defRPr sz="2835">
                <a:solidFill>
                  <a:schemeClr val="tx1">
                    <a:tint val="75000"/>
                  </a:schemeClr>
                </a:solidFill>
              </a:defRPr>
            </a:lvl4pPr>
            <a:lvl5pPr marL="3239536" indent="0">
              <a:buNone/>
              <a:defRPr sz="2835">
                <a:solidFill>
                  <a:schemeClr val="tx1">
                    <a:tint val="75000"/>
                  </a:schemeClr>
                </a:solidFill>
              </a:defRPr>
            </a:lvl5pPr>
            <a:lvl6pPr marL="4049421" indent="0">
              <a:buNone/>
              <a:defRPr sz="2835">
                <a:solidFill>
                  <a:schemeClr val="tx1">
                    <a:tint val="75000"/>
                  </a:schemeClr>
                </a:solidFill>
              </a:defRPr>
            </a:lvl6pPr>
            <a:lvl7pPr marL="4859306" indent="0">
              <a:buNone/>
              <a:defRPr sz="2835">
                <a:solidFill>
                  <a:schemeClr val="tx1">
                    <a:tint val="75000"/>
                  </a:schemeClr>
                </a:solidFill>
              </a:defRPr>
            </a:lvl7pPr>
            <a:lvl8pPr marL="5669191" indent="0">
              <a:buNone/>
              <a:defRPr sz="2835">
                <a:solidFill>
                  <a:schemeClr val="tx1">
                    <a:tint val="75000"/>
                  </a:schemeClr>
                </a:solidFill>
              </a:defRPr>
            </a:lvl8pPr>
            <a:lvl9pPr marL="6479075" indent="0">
              <a:buNone/>
              <a:defRPr sz="2835">
                <a:solidFill>
                  <a:schemeClr val="tx1">
                    <a:tint val="75000"/>
                  </a:schemeClr>
                </a:solidFill>
              </a:defRPr>
            </a:lvl9pPr>
          </a:lstStyle>
          <a:p>
            <a:pPr lvl="0"/>
            <a:r>
              <a:rPr lang="da-DK" dirty="0" err="1"/>
              <a:t>Etiam</a:t>
            </a:r>
            <a:r>
              <a:rPr lang="da-DK" dirty="0"/>
              <a:t> sodales </a:t>
            </a:r>
            <a:r>
              <a:rPr lang="da-DK" dirty="0" err="1"/>
              <a:t>aliquam</a:t>
            </a:r>
            <a:r>
              <a:rPr lang="da-DK" dirty="0"/>
              <a:t> </a:t>
            </a:r>
            <a:r>
              <a:rPr lang="da-DK" dirty="0" err="1"/>
              <a:t>bibendumNunc</a:t>
            </a:r>
            <a:r>
              <a:rPr lang="da-DK" dirty="0"/>
              <a:t> </a:t>
            </a:r>
            <a:r>
              <a:rPr lang="da-DK" dirty="0" err="1"/>
              <a:t>iaculis</a:t>
            </a:r>
            <a:r>
              <a:rPr lang="da-DK" dirty="0"/>
              <a:t> </a:t>
            </a:r>
            <a:r>
              <a:rPr lang="da-DK" dirty="0" err="1"/>
              <a:t>turpis</a:t>
            </a:r>
            <a:r>
              <a:rPr lang="da-DK" dirty="0"/>
              <a:t> et </a:t>
            </a:r>
            <a:r>
              <a:rPr lang="da-DK" dirty="0" err="1"/>
              <a:t>est</a:t>
            </a:r>
            <a:r>
              <a:rPr lang="da-DK" dirty="0"/>
              <a:t> </a:t>
            </a:r>
            <a:r>
              <a:rPr lang="da-DK" dirty="0" err="1"/>
              <a:t>cursus</a:t>
            </a:r>
            <a:r>
              <a:rPr lang="da-DK" dirty="0"/>
              <a:t> </a:t>
            </a:r>
            <a:r>
              <a:rPr lang="da-DK" dirty="0" err="1"/>
              <a:t>faucibus</a:t>
            </a:r>
            <a:r>
              <a:rPr lang="da-DK" dirty="0"/>
              <a:t>. </a:t>
            </a:r>
            <a:r>
              <a:rPr lang="da-DK" dirty="0" err="1"/>
              <a:t>Praesent</a:t>
            </a:r>
            <a:r>
              <a:rPr lang="da-DK" dirty="0"/>
              <a:t> </a:t>
            </a:r>
            <a:r>
              <a:rPr lang="da-DK" dirty="0" err="1"/>
              <a:t>bibendum</a:t>
            </a:r>
            <a:r>
              <a:rPr lang="da-DK" dirty="0"/>
              <a:t> </a:t>
            </a:r>
            <a:r>
              <a:rPr lang="da-DK" dirty="0" err="1"/>
              <a:t>turpis</a:t>
            </a:r>
            <a:r>
              <a:rPr lang="da-DK" dirty="0"/>
              <a:t> nec </a:t>
            </a:r>
            <a:r>
              <a:rPr lang="da-DK" dirty="0" err="1"/>
              <a:t>nibh</a:t>
            </a:r>
            <a:r>
              <a:rPr lang="da-DK" dirty="0"/>
              <a:t> </a:t>
            </a:r>
            <a:r>
              <a:rPr lang="da-DK" dirty="0" err="1"/>
              <a:t>molestie</a:t>
            </a:r>
            <a:r>
              <a:rPr lang="da-DK" dirty="0"/>
              <a:t>, vitae </a:t>
            </a:r>
            <a:r>
              <a:rPr lang="da-DK" dirty="0" err="1"/>
              <a:t>porta</a:t>
            </a:r>
            <a:r>
              <a:rPr lang="da-DK" dirty="0"/>
              <a:t> </a:t>
            </a:r>
            <a:r>
              <a:rPr lang="da-DK" dirty="0" err="1"/>
              <a:t>tortor</a:t>
            </a:r>
            <a:r>
              <a:rPr lang="da-DK" dirty="0"/>
              <a:t> </a:t>
            </a:r>
            <a:r>
              <a:rPr lang="da-DK" dirty="0" err="1"/>
              <a:t>mollis</a:t>
            </a:r>
            <a:r>
              <a:rPr lang="da-DK" dirty="0"/>
              <a:t>. Nam in </a:t>
            </a:r>
            <a:r>
              <a:rPr lang="da-DK" dirty="0" err="1"/>
              <a:t>odio</a:t>
            </a:r>
            <a:r>
              <a:rPr lang="da-DK" dirty="0"/>
              <a:t> mi. </a:t>
            </a:r>
          </a:p>
          <a:p>
            <a:pPr lvl="0"/>
            <a:endParaRPr lang="da-DK" dirty="0"/>
          </a:p>
          <a:p>
            <a:pPr marL="0" marR="0" lvl="0" indent="0" algn="l" defTabSz="1619769" rtl="0" eaLnBrk="1" fontAlgn="auto" latinLnBrk="0" hangingPunct="1">
              <a:lnSpc>
                <a:spcPts val="5400"/>
              </a:lnSpc>
              <a:spcBef>
                <a:spcPts val="1772"/>
              </a:spcBef>
              <a:spcAft>
                <a:spcPts val="0"/>
              </a:spcAft>
              <a:buClr>
                <a:srgbClr val="141414"/>
              </a:buClr>
              <a:buSzTx/>
              <a:buFontTx/>
              <a:buNone/>
              <a:tabLst/>
              <a:defRPr/>
            </a:pPr>
            <a:r>
              <a:rPr lang="da-DK" dirty="0" err="1"/>
              <a:t>Aliquam</a:t>
            </a:r>
            <a:r>
              <a:rPr lang="da-DK" dirty="0"/>
              <a:t> </a:t>
            </a:r>
            <a:r>
              <a:rPr lang="da-DK" dirty="0" err="1"/>
              <a:t>pretium</a:t>
            </a:r>
            <a:r>
              <a:rPr lang="da-DK" dirty="0"/>
              <a:t> </a:t>
            </a:r>
            <a:r>
              <a:rPr lang="da-DK" dirty="0" err="1"/>
              <a:t>fringilla</a:t>
            </a:r>
            <a:r>
              <a:rPr lang="da-DK" dirty="0"/>
              <a:t> </a:t>
            </a:r>
            <a:r>
              <a:rPr lang="da-DK" dirty="0" err="1"/>
              <a:t>odio</a:t>
            </a:r>
            <a:r>
              <a:rPr lang="da-DK" dirty="0"/>
              <a:t> </a:t>
            </a:r>
            <a:r>
              <a:rPr lang="da-DK" dirty="0" err="1"/>
              <a:t>sed</a:t>
            </a:r>
            <a:r>
              <a:rPr lang="da-DK" dirty="0"/>
              <a:t> </a:t>
            </a:r>
            <a:r>
              <a:rPr lang="da-DK" dirty="0" err="1"/>
              <a:t>aliquam</a:t>
            </a:r>
            <a:r>
              <a:rPr lang="da-DK" dirty="0"/>
              <a:t>. </a:t>
            </a:r>
            <a:r>
              <a:rPr lang="da-DK" dirty="0" err="1"/>
              <a:t>Etiam</a:t>
            </a:r>
            <a:r>
              <a:rPr lang="da-DK" dirty="0"/>
              <a:t> in </a:t>
            </a:r>
            <a:r>
              <a:rPr lang="da-DK" dirty="0" err="1"/>
              <a:t>dapibus</a:t>
            </a:r>
            <a:r>
              <a:rPr lang="da-DK" dirty="0"/>
              <a:t> </a:t>
            </a:r>
            <a:r>
              <a:rPr lang="da-DK" dirty="0" err="1"/>
              <a:t>justo</a:t>
            </a:r>
            <a:r>
              <a:rPr lang="da-DK" dirty="0"/>
              <a:t>, in </a:t>
            </a:r>
            <a:r>
              <a:rPr lang="da-DK" dirty="0" err="1"/>
              <a:t>semper</a:t>
            </a:r>
            <a:r>
              <a:rPr lang="da-DK" dirty="0"/>
              <a:t> </a:t>
            </a:r>
            <a:r>
              <a:rPr lang="da-DK" dirty="0" err="1"/>
              <a:t>turpis</a:t>
            </a:r>
            <a:r>
              <a:rPr lang="da-DK" dirty="0"/>
              <a:t>. </a:t>
            </a:r>
            <a:r>
              <a:rPr lang="da-DK" dirty="0" err="1"/>
              <a:t>Quisque</a:t>
            </a:r>
            <a:r>
              <a:rPr lang="da-DK" dirty="0"/>
              <a:t> </a:t>
            </a:r>
            <a:r>
              <a:rPr lang="da-DK" dirty="0" err="1"/>
              <a:t>sem</a:t>
            </a:r>
            <a:r>
              <a:rPr lang="da-DK" dirty="0"/>
              <a:t> </a:t>
            </a:r>
            <a:r>
              <a:rPr lang="da-DK" dirty="0" err="1"/>
              <a:t>neque</a:t>
            </a:r>
            <a:r>
              <a:rPr lang="da-DK" dirty="0"/>
              <a:t>, </a:t>
            </a:r>
            <a:r>
              <a:rPr lang="da-DK" dirty="0" err="1"/>
              <a:t>tristique</a:t>
            </a:r>
            <a:r>
              <a:rPr lang="da-DK" dirty="0"/>
              <a:t> vitae </a:t>
            </a:r>
            <a:r>
              <a:rPr lang="da-DK" dirty="0" err="1"/>
              <a:t>varius</a:t>
            </a:r>
            <a:r>
              <a:rPr lang="da-DK" dirty="0"/>
              <a:t> a, </a:t>
            </a:r>
            <a:r>
              <a:rPr lang="da-DK" dirty="0" err="1"/>
              <a:t>aliquam</a:t>
            </a:r>
            <a:r>
              <a:rPr lang="da-DK" dirty="0"/>
              <a:t> a </a:t>
            </a:r>
            <a:r>
              <a:rPr lang="da-DK" dirty="0" err="1"/>
              <a:t>turpis</a:t>
            </a:r>
            <a:r>
              <a:rPr lang="da-DK" dirty="0"/>
              <a:t>.</a:t>
            </a:r>
          </a:p>
        </p:txBody>
      </p:sp>
      <p:sp>
        <p:nvSpPr>
          <p:cNvPr id="16" name="Pladsholder til billede 5">
            <a:extLst>
              <a:ext uri="{FF2B5EF4-FFF2-40B4-BE49-F238E27FC236}">
                <a16:creationId xmlns:a16="http://schemas.microsoft.com/office/drawing/2014/main" id="{3B050AED-E115-5A4D-ADC4-DE89FCCDEBA4}"/>
              </a:ext>
            </a:extLst>
          </p:cNvPr>
          <p:cNvSpPr>
            <a:spLocks noGrp="1"/>
          </p:cNvSpPr>
          <p:nvPr>
            <p:ph type="pic" sz="quarter" idx="15" hasCustomPrompt="1"/>
          </p:nvPr>
        </p:nvSpPr>
        <p:spPr>
          <a:xfrm>
            <a:off x="1484967" y="1955647"/>
            <a:ext cx="8126318" cy="11905826"/>
          </a:xfrm>
          <a:solidFill>
            <a:schemeClr val="tx2">
              <a:lumMod val="20000"/>
              <a:lumOff val="80000"/>
            </a:schemeClr>
          </a:solidFill>
        </p:spPr>
        <p:txBody>
          <a:bodyPr anchor="ctr">
            <a:normAutofit/>
          </a:bodyPr>
          <a:lstStyle>
            <a:lvl1pPr algn="ctr">
              <a:lnSpc>
                <a:spcPct val="500000"/>
              </a:lnSpc>
              <a:defRPr sz="2500">
                <a:solidFill>
                  <a:schemeClr val="bg1"/>
                </a:solidFill>
              </a:defRPr>
            </a:lvl1pPr>
          </a:lstStyle>
          <a:p>
            <a:r>
              <a:rPr lang="da-DK" dirty="0"/>
              <a:t>Indsæt billede</a:t>
            </a:r>
          </a:p>
        </p:txBody>
      </p:sp>
      <p:sp>
        <p:nvSpPr>
          <p:cNvPr id="11" name="Titel 1">
            <a:extLst>
              <a:ext uri="{FF2B5EF4-FFF2-40B4-BE49-F238E27FC236}">
                <a16:creationId xmlns:a16="http://schemas.microsoft.com/office/drawing/2014/main" id="{7D09B87B-B98E-CC4C-ACD2-DC8867FCC773}"/>
              </a:ext>
            </a:extLst>
          </p:cNvPr>
          <p:cNvSpPr>
            <a:spLocks noGrp="1"/>
          </p:cNvSpPr>
          <p:nvPr>
            <p:ph type="title" hasCustomPrompt="1"/>
          </p:nvPr>
        </p:nvSpPr>
        <p:spPr>
          <a:xfrm>
            <a:off x="10783674" y="1851737"/>
            <a:ext cx="9314795" cy="2202355"/>
          </a:xfrm>
          <a:prstGeom prst="rect">
            <a:avLst/>
          </a:prstGeom>
        </p:spPr>
        <p:txBody>
          <a:bodyPr anchor="t">
            <a:normAutofit/>
          </a:bodyPr>
          <a:lstStyle>
            <a:lvl1pPr>
              <a:defRPr sz="7200" b="1" i="0">
                <a:solidFill>
                  <a:schemeClr val="tx1"/>
                </a:solidFill>
                <a:latin typeface="+mj-lt"/>
                <a:cs typeface="Calibri" panose="020F050202020403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dolor</a:t>
            </a:r>
            <a:r>
              <a:rPr lang="da-DK" dirty="0"/>
              <a:t> sit </a:t>
            </a:r>
            <a:r>
              <a:rPr lang="da-DK" dirty="0" err="1"/>
              <a:t>amet</a:t>
            </a:r>
            <a:endParaRPr lang="da-DK" dirty="0"/>
          </a:p>
        </p:txBody>
      </p:sp>
    </p:spTree>
    <p:extLst>
      <p:ext uri="{BB962C8B-B14F-4D97-AF65-F5344CB8AC3E}">
        <p14:creationId xmlns:p14="http://schemas.microsoft.com/office/powerpoint/2010/main" val="75823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9" y="862530"/>
            <a:ext cx="18629590" cy="3131336"/>
          </a:xfrm>
          <a:prstGeom prst="rect">
            <a:avLst/>
          </a:prstGeom>
        </p:spPr>
        <p:txBody>
          <a:bodyPr vert="horz" lIns="91440" tIns="45720" rIns="91440" bIns="45720" rtlCol="0" anchor="ctr">
            <a:norm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1484969" y="4312616"/>
            <a:ext cx="18629590" cy="1027902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Date Placeholder 3"/>
          <p:cNvSpPr>
            <a:spLocks noGrp="1"/>
          </p:cNvSpPr>
          <p:nvPr>
            <p:ph type="dt" sz="half" idx="2"/>
          </p:nvPr>
        </p:nvSpPr>
        <p:spPr>
          <a:xfrm>
            <a:off x="1484969" y="15015413"/>
            <a:ext cx="4859893" cy="862524"/>
          </a:xfrm>
          <a:prstGeom prst="rect">
            <a:avLst/>
          </a:prstGeom>
        </p:spPr>
        <p:txBody>
          <a:bodyPr vert="horz" lIns="91440" tIns="45720" rIns="91440" bIns="45720" rtlCol="0" anchor="ctr"/>
          <a:lstStyle>
            <a:lvl1pPr algn="l">
              <a:defRPr sz="2126" b="0" i="0">
                <a:solidFill>
                  <a:schemeClr val="tx1">
                    <a:tint val="75000"/>
                  </a:schemeClr>
                </a:solidFill>
                <a:latin typeface="Calibri Light" panose="020F0302020204030204" pitchFamily="34" charset="0"/>
                <a:cs typeface="Calibri Light" panose="020F0302020204030204" pitchFamily="34" charset="0"/>
              </a:defRPr>
            </a:lvl1pPr>
          </a:lstStyle>
          <a:p>
            <a:fld id="{04E9A461-4563-5A41-9F90-729F86B80C2E}" type="datetime1">
              <a:rPr lang="da-DK" smtClean="0"/>
              <a:pPr/>
              <a:t>30-10-2022</a:t>
            </a:fld>
            <a:endParaRPr lang="da-DK" dirty="0"/>
          </a:p>
        </p:txBody>
      </p:sp>
    </p:spTree>
    <p:extLst>
      <p:ext uri="{BB962C8B-B14F-4D97-AF65-F5344CB8AC3E}">
        <p14:creationId xmlns:p14="http://schemas.microsoft.com/office/powerpoint/2010/main" val="1032941574"/>
      </p:ext>
    </p:extLst>
  </p:cSld>
  <p:clrMap bg1="lt1" tx1="dk1" bg2="lt2" tx2="dk2" accent1="accent1" accent2="accent2" accent3="accent3" accent4="accent4" accent5="accent5" accent6="accent6" hlink="hlink" folHlink="folHlink"/>
  <p:sldLayoutIdLst>
    <p:sldLayoutId id="2147483688" r:id="rId1"/>
    <p:sldLayoutId id="2147483681" r:id="rId2"/>
    <p:sldLayoutId id="2147483700" r:id="rId3"/>
    <p:sldLayoutId id="2147483710" r:id="rId4"/>
    <p:sldLayoutId id="2147483729" r:id="rId5"/>
    <p:sldLayoutId id="2147483708" r:id="rId6"/>
    <p:sldLayoutId id="2147483739" r:id="rId7"/>
    <p:sldLayoutId id="2147483737" r:id="rId8"/>
    <p:sldLayoutId id="2147483738" r:id="rId9"/>
    <p:sldLayoutId id="2147483715" r:id="rId10"/>
    <p:sldLayoutId id="2147483682" r:id="rId11"/>
    <p:sldLayoutId id="2147483711" r:id="rId12"/>
    <p:sldLayoutId id="2147483683" r:id="rId13"/>
    <p:sldLayoutId id="2147483740" r:id="rId14"/>
    <p:sldLayoutId id="2147483685" r:id="rId15"/>
    <p:sldLayoutId id="2147483716" r:id="rId16"/>
    <p:sldLayoutId id="2147483717" r:id="rId17"/>
    <p:sldLayoutId id="2147483712" r:id="rId18"/>
    <p:sldLayoutId id="2147483713" r:id="rId19"/>
    <p:sldLayoutId id="2147483714" r:id="rId20"/>
    <p:sldLayoutId id="2147483742" r:id="rId21"/>
    <p:sldLayoutId id="2147483741" r:id="rId22"/>
    <p:sldLayoutId id="2147483730" r:id="rId23"/>
    <p:sldLayoutId id="2147483731" r:id="rId24"/>
    <p:sldLayoutId id="2147483732" r:id="rId25"/>
    <p:sldLayoutId id="2147483701" r:id="rId26"/>
    <p:sldLayoutId id="2147483743" r:id="rId27"/>
    <p:sldLayoutId id="2147483744" r:id="rId28"/>
    <p:sldLayoutId id="2147483745" r:id="rId29"/>
    <p:sldLayoutId id="2147483746" r:id="rId30"/>
    <p:sldLayoutId id="2147483747" r:id="rId31"/>
    <p:sldLayoutId id="2147483748" r:id="rId32"/>
    <p:sldLayoutId id="2147483709" r:id="rId33"/>
    <p:sldLayoutId id="2147483733" r:id="rId34"/>
    <p:sldLayoutId id="2147483719" r:id="rId35"/>
    <p:sldLayoutId id="2147483720" r:id="rId36"/>
    <p:sldLayoutId id="2147483721" r:id="rId37"/>
    <p:sldLayoutId id="2147483722" r:id="rId38"/>
    <p:sldLayoutId id="2147483723" r:id="rId39"/>
    <p:sldLayoutId id="2147483749" r:id="rId40"/>
    <p:sldLayoutId id="2147483750" r:id="rId41"/>
    <p:sldLayoutId id="2147483751"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1619769" rtl="0" eaLnBrk="1" latinLnBrk="0" hangingPunct="1">
        <a:lnSpc>
          <a:spcPct val="90000"/>
        </a:lnSpc>
        <a:spcBef>
          <a:spcPct val="0"/>
        </a:spcBef>
        <a:buNone/>
        <a:defRPr sz="8000" b="1" kern="1200" baseline="0">
          <a:solidFill>
            <a:srgbClr val="141414"/>
          </a:solidFill>
          <a:latin typeface="+mj-lt"/>
          <a:ea typeface="+mj-ea"/>
          <a:cs typeface="+mj-cs"/>
        </a:defRPr>
      </a:lvl1pPr>
    </p:titleStyle>
    <p:bodyStyle>
      <a:lvl1pPr marL="0" indent="0" algn="l" defTabSz="1619769" rtl="0" eaLnBrk="1" latinLnBrk="0" hangingPunct="1">
        <a:lnSpc>
          <a:spcPct val="90000"/>
        </a:lnSpc>
        <a:spcBef>
          <a:spcPts val="1772"/>
        </a:spcBef>
        <a:buClr>
          <a:srgbClr val="141414"/>
        </a:buClr>
        <a:buFontTx/>
        <a:buNone/>
        <a:defRPr sz="4000" b="0" i="0" kern="1200" baseline="0">
          <a:solidFill>
            <a:srgbClr val="141414"/>
          </a:solidFill>
          <a:latin typeface="+mn-lt"/>
          <a:ea typeface="+mn-ea"/>
          <a:cs typeface="Calibri Light" panose="020F0302020204030204" pitchFamily="34" charset="0"/>
        </a:defRPr>
      </a:lvl1pPr>
      <a:lvl2pPr marL="809885" indent="0" algn="l" defTabSz="1619769" rtl="0" eaLnBrk="1" latinLnBrk="0" hangingPunct="1">
        <a:lnSpc>
          <a:spcPct val="90000"/>
        </a:lnSpc>
        <a:spcBef>
          <a:spcPts val="886"/>
        </a:spcBef>
        <a:buClr>
          <a:srgbClr val="141414"/>
        </a:buClr>
        <a:buFontTx/>
        <a:buNone/>
        <a:defRPr sz="4000" b="0" i="0" kern="1200" baseline="0">
          <a:solidFill>
            <a:srgbClr val="141414"/>
          </a:solidFill>
          <a:latin typeface="+mn-lt"/>
          <a:ea typeface="+mn-ea"/>
          <a:cs typeface="Calibri Light" panose="020F0302020204030204" pitchFamily="34" charset="0"/>
        </a:defRPr>
      </a:lvl2pPr>
      <a:lvl3pPr marL="1619769" indent="0" algn="l" defTabSz="1619769" rtl="0" eaLnBrk="1" latinLnBrk="0" hangingPunct="1">
        <a:lnSpc>
          <a:spcPct val="90000"/>
        </a:lnSpc>
        <a:spcBef>
          <a:spcPts val="886"/>
        </a:spcBef>
        <a:buClr>
          <a:srgbClr val="141414"/>
        </a:buClr>
        <a:buFontTx/>
        <a:buNone/>
        <a:defRPr sz="4000" b="0" i="0" kern="1200" baseline="0">
          <a:solidFill>
            <a:srgbClr val="141414"/>
          </a:solidFill>
          <a:latin typeface="+mn-lt"/>
          <a:ea typeface="+mn-ea"/>
          <a:cs typeface="Calibri Light" panose="020F0302020204030204" pitchFamily="34" charset="0"/>
        </a:defRPr>
      </a:lvl3pPr>
      <a:lvl4pPr marL="2429655" indent="0" algn="l" defTabSz="1619769" rtl="0" eaLnBrk="1" latinLnBrk="0" hangingPunct="1">
        <a:lnSpc>
          <a:spcPct val="90000"/>
        </a:lnSpc>
        <a:spcBef>
          <a:spcPts val="886"/>
        </a:spcBef>
        <a:buClr>
          <a:srgbClr val="141414"/>
        </a:buClr>
        <a:buFontTx/>
        <a:buNone/>
        <a:defRPr sz="4000" b="0" i="0" kern="1200" baseline="0">
          <a:solidFill>
            <a:srgbClr val="141414"/>
          </a:solidFill>
          <a:latin typeface="+mn-lt"/>
          <a:ea typeface="+mn-ea"/>
          <a:cs typeface="Calibri Light" panose="020F0302020204030204" pitchFamily="34" charset="0"/>
        </a:defRPr>
      </a:lvl4pPr>
      <a:lvl5pPr marL="3239536" indent="0" algn="l" defTabSz="1619769" rtl="0" eaLnBrk="1" latinLnBrk="0" hangingPunct="1">
        <a:lnSpc>
          <a:spcPct val="90000"/>
        </a:lnSpc>
        <a:spcBef>
          <a:spcPts val="886"/>
        </a:spcBef>
        <a:buClr>
          <a:srgbClr val="141414"/>
        </a:buClr>
        <a:buFontTx/>
        <a:buNone/>
        <a:defRPr sz="4000" b="0" i="0" kern="1200" baseline="0">
          <a:solidFill>
            <a:srgbClr val="141414"/>
          </a:solidFill>
          <a:latin typeface="+mn-lt"/>
          <a:ea typeface="+mn-ea"/>
          <a:cs typeface="Calibri Light" panose="020F0302020204030204" pitchFamily="34" charset="0"/>
        </a:defRPr>
      </a:lvl5pPr>
      <a:lvl6pPr marL="4454365" indent="-404941" algn="l" defTabSz="1619769"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6pPr>
      <a:lvl7pPr marL="5264250" indent="-404941" algn="l" defTabSz="1619769"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7pPr>
      <a:lvl8pPr marL="6074132" indent="-404941" algn="l" defTabSz="1619769"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8pPr>
      <a:lvl9pPr marL="6884017" indent="-404941" algn="l" defTabSz="1619769"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9pPr>
    </p:bodyStyle>
    <p:otherStyle>
      <a:defPPr>
        <a:defRPr lang="en-US"/>
      </a:defPPr>
      <a:lvl1pPr marL="0" algn="l" defTabSz="1619769" rtl="0" eaLnBrk="1" latinLnBrk="0" hangingPunct="1">
        <a:defRPr sz="3189" kern="1200">
          <a:solidFill>
            <a:schemeClr val="tx1"/>
          </a:solidFill>
          <a:latin typeface="+mn-lt"/>
          <a:ea typeface="+mn-ea"/>
          <a:cs typeface="+mn-cs"/>
        </a:defRPr>
      </a:lvl1pPr>
      <a:lvl2pPr marL="809885" algn="l" defTabSz="1619769" rtl="0" eaLnBrk="1" latinLnBrk="0" hangingPunct="1">
        <a:defRPr sz="3189" kern="1200">
          <a:solidFill>
            <a:schemeClr val="tx1"/>
          </a:solidFill>
          <a:latin typeface="+mn-lt"/>
          <a:ea typeface="+mn-ea"/>
          <a:cs typeface="+mn-cs"/>
        </a:defRPr>
      </a:lvl2pPr>
      <a:lvl3pPr marL="1619769" algn="l" defTabSz="1619769" rtl="0" eaLnBrk="1" latinLnBrk="0" hangingPunct="1">
        <a:defRPr sz="3189" kern="1200">
          <a:solidFill>
            <a:schemeClr val="tx1"/>
          </a:solidFill>
          <a:latin typeface="+mn-lt"/>
          <a:ea typeface="+mn-ea"/>
          <a:cs typeface="+mn-cs"/>
        </a:defRPr>
      </a:lvl3pPr>
      <a:lvl4pPr marL="2429655" algn="l" defTabSz="1619769" rtl="0" eaLnBrk="1" latinLnBrk="0" hangingPunct="1">
        <a:defRPr sz="3189" kern="1200">
          <a:solidFill>
            <a:schemeClr val="tx1"/>
          </a:solidFill>
          <a:latin typeface="+mn-lt"/>
          <a:ea typeface="+mn-ea"/>
          <a:cs typeface="+mn-cs"/>
        </a:defRPr>
      </a:lvl4pPr>
      <a:lvl5pPr marL="3239536" algn="l" defTabSz="1619769" rtl="0" eaLnBrk="1" latinLnBrk="0" hangingPunct="1">
        <a:defRPr sz="3189" kern="1200">
          <a:solidFill>
            <a:schemeClr val="tx1"/>
          </a:solidFill>
          <a:latin typeface="+mn-lt"/>
          <a:ea typeface="+mn-ea"/>
          <a:cs typeface="+mn-cs"/>
        </a:defRPr>
      </a:lvl5pPr>
      <a:lvl6pPr marL="4049421" algn="l" defTabSz="1619769" rtl="0" eaLnBrk="1" latinLnBrk="0" hangingPunct="1">
        <a:defRPr sz="3189" kern="1200">
          <a:solidFill>
            <a:schemeClr val="tx1"/>
          </a:solidFill>
          <a:latin typeface="+mn-lt"/>
          <a:ea typeface="+mn-ea"/>
          <a:cs typeface="+mn-cs"/>
        </a:defRPr>
      </a:lvl6pPr>
      <a:lvl7pPr marL="4859306" algn="l" defTabSz="1619769" rtl="0" eaLnBrk="1" latinLnBrk="0" hangingPunct="1">
        <a:defRPr sz="3189" kern="1200">
          <a:solidFill>
            <a:schemeClr val="tx1"/>
          </a:solidFill>
          <a:latin typeface="+mn-lt"/>
          <a:ea typeface="+mn-ea"/>
          <a:cs typeface="+mn-cs"/>
        </a:defRPr>
      </a:lvl7pPr>
      <a:lvl8pPr marL="5669191" algn="l" defTabSz="1619769" rtl="0" eaLnBrk="1" latinLnBrk="0" hangingPunct="1">
        <a:defRPr sz="3189" kern="1200">
          <a:solidFill>
            <a:schemeClr val="tx1"/>
          </a:solidFill>
          <a:latin typeface="+mn-lt"/>
          <a:ea typeface="+mn-ea"/>
          <a:cs typeface="+mn-cs"/>
        </a:defRPr>
      </a:lvl8pPr>
      <a:lvl9pPr marL="6479075" algn="l" defTabSz="1619769" rtl="0" eaLnBrk="1" latinLnBrk="0" hangingPunct="1">
        <a:defRPr sz="31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3.png"/><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252D9-B194-DE44-301D-06802D502D7C}"/>
              </a:ext>
            </a:extLst>
          </p:cNvPr>
          <p:cNvSpPr>
            <a:spLocks noGrp="1"/>
          </p:cNvSpPr>
          <p:nvPr>
            <p:ph type="ctrTitle"/>
          </p:nvPr>
        </p:nvSpPr>
        <p:spPr/>
        <p:txBody>
          <a:bodyPr/>
          <a:lstStyle/>
          <a:p>
            <a:r>
              <a:rPr lang="da-DK" dirty="0"/>
              <a:t>3 dages kursus for oplæringsvejledere på Pædagogisk Assistent uddannelsen</a:t>
            </a:r>
          </a:p>
        </p:txBody>
      </p:sp>
    </p:spTree>
    <p:extLst>
      <p:ext uri="{BB962C8B-B14F-4D97-AF65-F5344CB8AC3E}">
        <p14:creationId xmlns:p14="http://schemas.microsoft.com/office/powerpoint/2010/main" val="103047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a:extLst>
              <a:ext uri="{FF2B5EF4-FFF2-40B4-BE49-F238E27FC236}">
                <a16:creationId xmlns:a16="http://schemas.microsoft.com/office/drawing/2014/main" id="{89560AD7-979E-C485-4F7C-A17AF5F684F5}"/>
              </a:ext>
            </a:extLst>
          </p:cNvPr>
          <p:cNvSpPr>
            <a:spLocks noGrp="1"/>
          </p:cNvSpPr>
          <p:nvPr>
            <p:ph type="dt" sz="half" idx="10"/>
          </p:nvPr>
        </p:nvSpPr>
        <p:spPr>
          <a:xfrm>
            <a:off x="1484969" y="15015413"/>
            <a:ext cx="4859893" cy="862524"/>
          </a:xfrm>
        </p:spPr>
        <p:txBody>
          <a:bodyPr/>
          <a:lstStyle/>
          <a:p>
            <a:pPr>
              <a:spcAft>
                <a:spcPts val="600"/>
              </a:spcAft>
            </a:pPr>
            <a:fld id="{91C4F341-646C-C94F-BE92-7EAD6AEECE56}" type="datetime1">
              <a:rPr lang="da-DK" smtClean="0"/>
              <a:pPr>
                <a:spcAft>
                  <a:spcPts val="600"/>
                </a:spcAft>
              </a:pPr>
              <a:t>30-10-2022</a:t>
            </a:fld>
            <a:endParaRPr lang="da-DK"/>
          </a:p>
        </p:txBody>
      </p:sp>
      <p:sp>
        <p:nvSpPr>
          <p:cNvPr id="3" name="Pladsholder til indhold 2">
            <a:extLst>
              <a:ext uri="{FF2B5EF4-FFF2-40B4-BE49-F238E27FC236}">
                <a16:creationId xmlns:a16="http://schemas.microsoft.com/office/drawing/2014/main" id="{C05FD3DA-5DF4-4BEF-81DE-60DD6A8DA0E4}"/>
              </a:ext>
            </a:extLst>
          </p:cNvPr>
          <p:cNvSpPr>
            <a:spLocks noGrp="1"/>
          </p:cNvSpPr>
          <p:nvPr>
            <p:ph type="body" idx="11"/>
          </p:nvPr>
        </p:nvSpPr>
        <p:spPr>
          <a:xfrm>
            <a:off x="1484967" y="5334025"/>
            <a:ext cx="8741875" cy="8226332"/>
          </a:xfrm>
        </p:spPr>
        <p:txBody>
          <a:bodyPr vert="horz" lIns="161996" tIns="80998" rIns="161996" bIns="80998" rtlCol="0">
            <a:normAutofit fontScale="47500" lnSpcReduction="20000"/>
          </a:bodyPr>
          <a:lstStyle/>
          <a:p>
            <a:pPr marL="457200" indent="-457200">
              <a:spcAft>
                <a:spcPts val="600"/>
              </a:spcAft>
              <a:buFont typeface="Arial" panose="020B0604020202020204" pitchFamily="34" charset="0"/>
              <a:buChar char="•"/>
            </a:pPr>
            <a:r>
              <a:rPr lang="da-DK" sz="6700" dirty="0"/>
              <a:t>Det er fagmålene for de forskellige fag der er styrende for indholdet</a:t>
            </a:r>
          </a:p>
          <a:p>
            <a:pPr marL="457200" indent="-457200">
              <a:spcAft>
                <a:spcPts val="600"/>
              </a:spcAft>
              <a:buFont typeface="Arial" panose="020B0604020202020204" pitchFamily="34" charset="0"/>
              <a:buChar char="•"/>
            </a:pPr>
            <a:r>
              <a:rPr lang="da-DK" sz="6700" dirty="0"/>
              <a:t>Der tages udgangspunkt i teorier der beskriver faget og giver begreber til et fagsprog</a:t>
            </a:r>
          </a:p>
          <a:p>
            <a:pPr marL="457200" indent="-457200">
              <a:spcAft>
                <a:spcPts val="600"/>
              </a:spcAft>
              <a:buFont typeface="Arial" panose="020B0604020202020204" pitchFamily="34" charset="0"/>
              <a:buChar char="•"/>
            </a:pPr>
            <a:r>
              <a:rPr lang="da-DK" sz="6700" dirty="0"/>
              <a:t>Eleven er ikke midt i en opgave med et barn eller en borger, hvor der er handletvang i situationen</a:t>
            </a:r>
          </a:p>
          <a:p>
            <a:pPr marL="457200" indent="-457200">
              <a:spcAft>
                <a:spcPts val="600"/>
              </a:spcAft>
              <a:buFont typeface="Arial" panose="020B0604020202020204" pitchFamily="34" charset="0"/>
              <a:buChar char="•"/>
            </a:pPr>
            <a:r>
              <a:rPr lang="da-DK" sz="6700" dirty="0"/>
              <a:t>Eleven kan beskæftige sig med idealer og gøre det i en længere periode</a:t>
            </a:r>
          </a:p>
          <a:p>
            <a:pPr marL="457200" indent="-457200">
              <a:spcAft>
                <a:spcPts val="600"/>
              </a:spcAft>
              <a:buFont typeface="Arial" panose="020B0604020202020204" pitchFamily="34" charset="0"/>
              <a:buChar char="•"/>
            </a:pPr>
            <a:r>
              <a:rPr lang="da-DK" sz="6700" dirty="0"/>
              <a:t>Der er ingen risiko ved at forholde sig kritisk til regler og procedurer</a:t>
            </a:r>
          </a:p>
          <a:p>
            <a:pPr marL="457200" indent="-457200">
              <a:spcAft>
                <a:spcPts val="600"/>
              </a:spcAft>
              <a:buFont typeface="Arial" panose="020B0604020202020204" pitchFamily="34" charset="0"/>
              <a:buChar char="•"/>
            </a:pPr>
            <a:endParaRPr lang="da-DK" sz="3100" dirty="0"/>
          </a:p>
        </p:txBody>
      </p:sp>
      <p:sp>
        <p:nvSpPr>
          <p:cNvPr id="4" name="Pladsholder til indhold 3">
            <a:extLst>
              <a:ext uri="{FF2B5EF4-FFF2-40B4-BE49-F238E27FC236}">
                <a16:creationId xmlns:a16="http://schemas.microsoft.com/office/drawing/2014/main" id="{EA3D7461-8229-4ED3-AD00-B17B78B5BA08}"/>
              </a:ext>
            </a:extLst>
          </p:cNvPr>
          <p:cNvSpPr>
            <a:spLocks noGrp="1"/>
          </p:cNvSpPr>
          <p:nvPr>
            <p:ph type="body" idx="12"/>
          </p:nvPr>
        </p:nvSpPr>
        <p:spPr>
          <a:xfrm>
            <a:off x="11372684" y="5334026"/>
            <a:ext cx="8741875" cy="7817770"/>
          </a:xfrm>
        </p:spPr>
        <p:txBody>
          <a:bodyPr vert="horz" lIns="161996" tIns="80998" rIns="161996" bIns="80998" rtlCol="0">
            <a:normAutofit/>
          </a:bodyPr>
          <a:lstStyle/>
          <a:p>
            <a:pPr marL="457200" indent="-457200">
              <a:spcAft>
                <a:spcPts val="600"/>
              </a:spcAft>
              <a:buFont typeface="Arial" panose="020B0604020202020204" pitchFamily="34" charset="0"/>
              <a:buChar char="•"/>
            </a:pPr>
            <a:r>
              <a:rPr lang="da-DK" sz="3200" dirty="0"/>
              <a:t>Der er ingen risiko ved at udvikle og afprøve nye ideer</a:t>
            </a:r>
          </a:p>
          <a:p>
            <a:pPr marL="457200" indent="-457200">
              <a:spcAft>
                <a:spcPts val="600"/>
              </a:spcAft>
              <a:buFont typeface="Arial" panose="020B0604020202020204" pitchFamily="34" charset="0"/>
              <a:buChar char="•"/>
            </a:pPr>
            <a:r>
              <a:rPr lang="da-DK" sz="3200" dirty="0"/>
              <a:t>Læringen bygger på teorier og modeller med mulighed for at afprøve alternative metoder</a:t>
            </a:r>
          </a:p>
          <a:p>
            <a:pPr marL="457200" indent="-457200">
              <a:spcAft>
                <a:spcPts val="600"/>
              </a:spcAft>
              <a:buFont typeface="Arial" panose="020B0604020202020204" pitchFamily="34" charset="0"/>
              <a:buChar char="•"/>
            </a:pPr>
            <a:r>
              <a:rPr lang="da-DK" sz="3200" dirty="0"/>
              <a:t>Eleven kan tage afsæt i de erfaringer han/hun har med fra praksis til at forstå teorier og metoder om praksis</a:t>
            </a:r>
          </a:p>
          <a:p>
            <a:pPr marL="457200" indent="-457200">
              <a:spcAft>
                <a:spcPts val="600"/>
              </a:spcAft>
              <a:buFont typeface="Arial" panose="020B0604020202020204" pitchFamily="34" charset="0"/>
              <a:buChar char="•"/>
            </a:pPr>
            <a:r>
              <a:rPr lang="da-DK" sz="3200" dirty="0"/>
              <a:t>I skolefællesskabet er der fokus på samvær og læring</a:t>
            </a:r>
          </a:p>
        </p:txBody>
      </p:sp>
      <p:sp>
        <p:nvSpPr>
          <p:cNvPr id="2" name="Titel 1">
            <a:extLst>
              <a:ext uri="{FF2B5EF4-FFF2-40B4-BE49-F238E27FC236}">
                <a16:creationId xmlns:a16="http://schemas.microsoft.com/office/drawing/2014/main" id="{465815B6-979D-44E6-9B92-0926DFC0C084}"/>
              </a:ext>
            </a:extLst>
          </p:cNvPr>
          <p:cNvSpPr>
            <a:spLocks noGrp="1"/>
          </p:cNvSpPr>
          <p:nvPr>
            <p:ph type="title"/>
          </p:nvPr>
        </p:nvSpPr>
        <p:spPr>
          <a:xfrm>
            <a:off x="1484967" y="1851738"/>
            <a:ext cx="18299323" cy="1452572"/>
          </a:xfrm>
        </p:spPr>
        <p:txBody>
          <a:bodyPr anchor="t">
            <a:normAutofit fontScale="90000"/>
          </a:bodyPr>
          <a:lstStyle/>
          <a:p>
            <a:br>
              <a:rPr lang="da-DK" sz="2900" b="1" dirty="0"/>
            </a:br>
            <a:r>
              <a:rPr lang="da-DK" sz="8000" b="1" dirty="0"/>
              <a:t>Vilkår for læring i skoleperioder</a:t>
            </a:r>
            <a:br>
              <a:rPr lang="da-DK" sz="2900" b="1" dirty="0"/>
            </a:br>
            <a:r>
              <a:rPr lang="da-DK" sz="2900" dirty="0"/>
              <a:t>Jan Bisgaard, Inge </a:t>
            </a:r>
            <a:r>
              <a:rPr lang="da-DK" sz="2900" dirty="0" err="1"/>
              <a:t>Lerbech</a:t>
            </a:r>
            <a:r>
              <a:rPr lang="da-DK" sz="2900" dirty="0"/>
              <a:t>, Dorthe Thanning – Praktikkens didaktik</a:t>
            </a:r>
          </a:p>
          <a:p>
            <a:endParaRPr lang="da-DK" sz="2900" b="1" dirty="0"/>
          </a:p>
        </p:txBody>
      </p:sp>
    </p:spTree>
    <p:extLst>
      <p:ext uri="{BB962C8B-B14F-4D97-AF65-F5344CB8AC3E}">
        <p14:creationId xmlns:p14="http://schemas.microsoft.com/office/powerpoint/2010/main" val="3214494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B22F3315-B71D-15EB-EBBA-CC6987F9D3B3}"/>
              </a:ext>
            </a:extLst>
          </p:cNvPr>
          <p:cNvSpPr>
            <a:spLocks noGrp="1"/>
          </p:cNvSpPr>
          <p:nvPr>
            <p:ph type="dt" sz="half" idx="10"/>
          </p:nvPr>
        </p:nvSpPr>
        <p:spPr>
          <a:xfrm>
            <a:off x="1484969" y="15015413"/>
            <a:ext cx="4859893" cy="862524"/>
          </a:xfrm>
        </p:spPr>
        <p:txBody>
          <a:bodyPr/>
          <a:lstStyle/>
          <a:p>
            <a:pPr>
              <a:spcAft>
                <a:spcPts val="600"/>
              </a:spcAft>
            </a:pPr>
            <a:fld id="{91C4F341-646C-C94F-BE92-7EAD6AEECE56}" type="datetime1">
              <a:rPr lang="da-DK" smtClean="0"/>
              <a:pPr>
                <a:spcAft>
                  <a:spcPts val="600"/>
                </a:spcAft>
              </a:pPr>
              <a:t>30-10-2022</a:t>
            </a:fld>
            <a:endParaRPr lang="da-DK"/>
          </a:p>
        </p:txBody>
      </p:sp>
      <p:sp>
        <p:nvSpPr>
          <p:cNvPr id="3" name="Pladsholder til indhold 2">
            <a:extLst>
              <a:ext uri="{FF2B5EF4-FFF2-40B4-BE49-F238E27FC236}">
                <a16:creationId xmlns:a16="http://schemas.microsoft.com/office/drawing/2014/main" id="{4F2B9164-E65A-4F60-81B7-6215D5A66DF1}"/>
              </a:ext>
            </a:extLst>
          </p:cNvPr>
          <p:cNvSpPr>
            <a:spLocks noGrp="1"/>
          </p:cNvSpPr>
          <p:nvPr>
            <p:ph type="body" idx="11"/>
          </p:nvPr>
        </p:nvSpPr>
        <p:spPr>
          <a:xfrm>
            <a:off x="1484967" y="5334025"/>
            <a:ext cx="8741875" cy="7798315"/>
          </a:xfrm>
        </p:spPr>
        <p:txBody>
          <a:bodyPr vert="horz" lIns="161996" tIns="80998" rIns="161996" bIns="80998" rtlCol="0">
            <a:normAutofit/>
          </a:bodyPr>
          <a:lstStyle/>
          <a:p>
            <a:pPr marL="457200" indent="-457200">
              <a:spcAft>
                <a:spcPts val="600"/>
              </a:spcAft>
              <a:buFont typeface="Arial" panose="020B0604020202020204" pitchFamily="34" charset="0"/>
              <a:buChar char="•"/>
            </a:pPr>
            <a:r>
              <a:rPr lang="da-DK" sz="3100" dirty="0"/>
              <a:t>Det er arbejdsopgaven, der er styrende for, hvilke af oplæringsmålene, der kan arbejdes med</a:t>
            </a:r>
          </a:p>
          <a:p>
            <a:pPr marL="457200" indent="-457200">
              <a:spcAft>
                <a:spcPts val="600"/>
              </a:spcAft>
              <a:buFont typeface="Arial" panose="020B0604020202020204" pitchFamily="34" charset="0"/>
              <a:buChar char="•"/>
            </a:pPr>
            <a:r>
              <a:rPr lang="da-DK" sz="3100" dirty="0"/>
              <a:t>Der arbejdes med autentiske opgaver med børn og borgere, hvor der er handletvang</a:t>
            </a:r>
          </a:p>
          <a:p>
            <a:pPr marL="457200" indent="-457200">
              <a:spcAft>
                <a:spcPts val="600"/>
              </a:spcAft>
              <a:buFont typeface="Arial" panose="020B0604020202020204" pitchFamily="34" charset="0"/>
              <a:buChar char="•"/>
            </a:pPr>
            <a:r>
              <a:rPr lang="da-DK" sz="3100" dirty="0"/>
              <a:t>Der er risiko for barnet eller borgeren, hvis eleven begår en fejl</a:t>
            </a:r>
          </a:p>
          <a:p>
            <a:pPr marL="457200" indent="-457200">
              <a:spcAft>
                <a:spcPts val="600"/>
              </a:spcAft>
              <a:buFont typeface="Arial" panose="020B0604020202020204" pitchFamily="34" charset="0"/>
              <a:buChar char="•"/>
            </a:pPr>
            <a:r>
              <a:rPr lang="da-DK" sz="3100" dirty="0"/>
              <a:t>Eleven lærer ved at gøre og være</a:t>
            </a:r>
          </a:p>
          <a:p>
            <a:pPr marL="457200" indent="-457200">
              <a:spcAft>
                <a:spcPts val="600"/>
              </a:spcAft>
              <a:buFont typeface="Arial" panose="020B0604020202020204" pitchFamily="34" charset="0"/>
              <a:buChar char="•"/>
            </a:pPr>
            <a:r>
              <a:rPr lang="da-DK" sz="3100" dirty="0"/>
              <a:t>Eleven kan bruge teorier og metoder lært i skolerummet til at forstå og forklare praksis</a:t>
            </a:r>
          </a:p>
        </p:txBody>
      </p:sp>
      <p:sp>
        <p:nvSpPr>
          <p:cNvPr id="4" name="Pladsholder til indhold 3">
            <a:extLst>
              <a:ext uri="{FF2B5EF4-FFF2-40B4-BE49-F238E27FC236}">
                <a16:creationId xmlns:a16="http://schemas.microsoft.com/office/drawing/2014/main" id="{1CD8F6D0-462C-4B9C-9E97-6D50261907B5}"/>
              </a:ext>
            </a:extLst>
          </p:cNvPr>
          <p:cNvSpPr>
            <a:spLocks noGrp="1"/>
          </p:cNvSpPr>
          <p:nvPr>
            <p:ph type="body" idx="12"/>
          </p:nvPr>
        </p:nvSpPr>
        <p:spPr>
          <a:xfrm>
            <a:off x="11372684" y="5334026"/>
            <a:ext cx="8741875" cy="7371320"/>
          </a:xfrm>
        </p:spPr>
        <p:txBody>
          <a:bodyPr vert="horz" lIns="161996" tIns="80998" rIns="161996" bIns="80998" rtlCol="0">
            <a:normAutofit/>
          </a:bodyPr>
          <a:lstStyle/>
          <a:p>
            <a:pPr marL="457200" indent="-457200">
              <a:spcAft>
                <a:spcPts val="600"/>
              </a:spcAft>
              <a:buClr>
                <a:schemeClr val="bg1"/>
              </a:buClr>
              <a:buFont typeface="Arial" panose="020B0604020202020204" pitchFamily="34" charset="0"/>
              <a:buChar char="•"/>
            </a:pPr>
            <a:r>
              <a:rPr lang="da-DK" sz="3100" dirty="0"/>
              <a:t>Der er mulighed for at øve sig og opnå rutine</a:t>
            </a:r>
          </a:p>
          <a:p>
            <a:pPr marL="457200" indent="-457200">
              <a:spcAft>
                <a:spcPts val="600"/>
              </a:spcAft>
              <a:buClr>
                <a:schemeClr val="bg1"/>
              </a:buClr>
              <a:buFont typeface="Arial" panose="020B0604020202020204" pitchFamily="34" charset="0"/>
              <a:buChar char="•"/>
            </a:pPr>
            <a:r>
              <a:rPr lang="da-DK" sz="3100" dirty="0"/>
              <a:t>Eleven har mulighed for at se og efterligne den dygtige fagudøvers handlinger</a:t>
            </a:r>
          </a:p>
          <a:p>
            <a:pPr marL="457200" indent="-457200">
              <a:spcAft>
                <a:spcPts val="600"/>
              </a:spcAft>
              <a:buClr>
                <a:schemeClr val="bg1"/>
              </a:buClr>
              <a:buFont typeface="Arial" panose="020B0604020202020204" pitchFamily="34" charset="0"/>
              <a:buChar char="•"/>
            </a:pPr>
            <a:r>
              <a:rPr lang="da-DK" sz="3100" dirty="0"/>
              <a:t>Der er mulighed for at arbejde selvstændigt med arbejdsopgaverne</a:t>
            </a:r>
          </a:p>
          <a:p>
            <a:pPr marL="457200" indent="-457200">
              <a:spcAft>
                <a:spcPts val="600"/>
              </a:spcAft>
              <a:buClr>
                <a:schemeClr val="bg1"/>
              </a:buClr>
              <a:buFont typeface="Arial" panose="020B0604020202020204" pitchFamily="34" charset="0"/>
              <a:buChar char="•"/>
            </a:pPr>
            <a:r>
              <a:rPr lang="da-DK" sz="3100" dirty="0"/>
              <a:t>Eleven indgår i et arbejdsfællesskab og bidrager herved til kerneopgaven</a:t>
            </a:r>
          </a:p>
          <a:p>
            <a:pPr marL="457200" indent="-457200">
              <a:spcAft>
                <a:spcPts val="600"/>
              </a:spcAft>
              <a:buClr>
                <a:schemeClr val="bg1"/>
              </a:buClr>
              <a:buFont typeface="Arial" panose="020B0604020202020204" pitchFamily="34" charset="0"/>
              <a:buChar char="•"/>
            </a:pPr>
            <a:r>
              <a:rPr lang="da-DK" sz="3100" dirty="0"/>
              <a:t>Ved at være med i et arbejdsfællesskab er der mulighed for at udvikle fagsprog og fagidentitet</a:t>
            </a:r>
          </a:p>
        </p:txBody>
      </p:sp>
      <p:sp>
        <p:nvSpPr>
          <p:cNvPr id="2" name="Titel 1">
            <a:extLst>
              <a:ext uri="{FF2B5EF4-FFF2-40B4-BE49-F238E27FC236}">
                <a16:creationId xmlns:a16="http://schemas.microsoft.com/office/drawing/2014/main" id="{B275B952-8903-4957-BC49-B8A1A1290D1C}"/>
              </a:ext>
            </a:extLst>
          </p:cNvPr>
          <p:cNvSpPr>
            <a:spLocks noGrp="1"/>
          </p:cNvSpPr>
          <p:nvPr>
            <p:ph type="title"/>
          </p:nvPr>
        </p:nvSpPr>
        <p:spPr>
          <a:xfrm>
            <a:off x="1484967" y="1851738"/>
            <a:ext cx="18299323" cy="1452572"/>
          </a:xfrm>
        </p:spPr>
        <p:txBody>
          <a:bodyPr anchor="t">
            <a:normAutofit/>
          </a:bodyPr>
          <a:lstStyle/>
          <a:p>
            <a:r>
              <a:rPr lang="da-DK" dirty="0"/>
              <a:t>Vilkår for læring i oplæringen</a:t>
            </a:r>
          </a:p>
        </p:txBody>
      </p:sp>
    </p:spTree>
    <p:extLst>
      <p:ext uri="{BB962C8B-B14F-4D97-AF65-F5344CB8AC3E}">
        <p14:creationId xmlns:p14="http://schemas.microsoft.com/office/powerpoint/2010/main" val="4200784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C9F1C-59C5-401F-BD28-0A213C6F75B0}"/>
              </a:ext>
            </a:extLst>
          </p:cNvPr>
          <p:cNvSpPr>
            <a:spLocks noGrp="1"/>
          </p:cNvSpPr>
          <p:nvPr>
            <p:ph type="title"/>
          </p:nvPr>
        </p:nvSpPr>
        <p:spPr>
          <a:xfrm>
            <a:off x="1484969" y="862530"/>
            <a:ext cx="18629590" cy="3131336"/>
          </a:xfrm>
        </p:spPr>
        <p:txBody>
          <a:bodyPr anchor="ctr">
            <a:normAutofit/>
          </a:bodyPr>
          <a:lstStyle/>
          <a:p>
            <a:r>
              <a:rPr lang="da-DK" b="1"/>
              <a:t>Opgave</a:t>
            </a:r>
          </a:p>
        </p:txBody>
      </p:sp>
      <p:sp>
        <p:nvSpPr>
          <p:cNvPr id="9" name="Date Placeholder 3">
            <a:extLst>
              <a:ext uri="{FF2B5EF4-FFF2-40B4-BE49-F238E27FC236}">
                <a16:creationId xmlns:a16="http://schemas.microsoft.com/office/drawing/2014/main" id="{10B337F4-6037-F972-D38A-CE135415FD07}"/>
              </a:ext>
            </a:extLst>
          </p:cNvPr>
          <p:cNvSpPr>
            <a:spLocks noGrp="1"/>
          </p:cNvSpPr>
          <p:nvPr>
            <p:ph type="dt" sz="half" idx="10"/>
          </p:nvPr>
        </p:nvSpPr>
        <p:spPr>
          <a:xfrm>
            <a:off x="1484969" y="15015413"/>
            <a:ext cx="4859893" cy="862524"/>
          </a:xfrm>
        </p:spPr>
        <p:txBody>
          <a:bodyPr/>
          <a:lstStyle/>
          <a:p>
            <a:pPr>
              <a:spcAft>
                <a:spcPts val="600"/>
              </a:spcAft>
            </a:pPr>
            <a:fld id="{656C8CE9-2503-4E28-880B-2EA99000EBCA}" type="datetime1">
              <a:rPr/>
              <a:pPr>
                <a:spcAft>
                  <a:spcPts val="600"/>
                </a:spcAft>
              </a:pPr>
              <a:t>30-10-2022</a:t>
            </a:fld>
            <a:endParaRPr lang="da-DK"/>
          </a:p>
        </p:txBody>
      </p:sp>
      <p:graphicFrame>
        <p:nvGraphicFramePr>
          <p:cNvPr id="5" name="Pladsholder til indhold 2">
            <a:extLst>
              <a:ext uri="{FF2B5EF4-FFF2-40B4-BE49-F238E27FC236}">
                <a16:creationId xmlns:a16="http://schemas.microsoft.com/office/drawing/2014/main" id="{4F6D744A-45BD-1388-52A7-4A00CE50258E}"/>
              </a:ext>
            </a:extLst>
          </p:cNvPr>
          <p:cNvGraphicFramePr>
            <a:graphicFrameLocks noGrp="1"/>
          </p:cNvGraphicFramePr>
          <p:nvPr>
            <p:ph idx="1"/>
            <p:extLst>
              <p:ext uri="{D42A27DB-BD31-4B8C-83A1-F6EECF244321}">
                <p14:modId xmlns:p14="http://schemas.microsoft.com/office/powerpoint/2010/main" val="3687798424"/>
              </p:ext>
            </p:extLst>
          </p:nvPr>
        </p:nvGraphicFramePr>
        <p:xfrm>
          <a:off x="1484969" y="3482502"/>
          <a:ext cx="18629590" cy="11109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28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51FA64C-3393-4C10-BDE4-A416965A136A}"/>
              </a:ext>
            </a:extLst>
          </p:cNvPr>
          <p:cNvSpPr>
            <a:spLocks noGrp="1"/>
          </p:cNvSpPr>
          <p:nvPr>
            <p:ph type="body" sz="quarter" idx="10"/>
          </p:nvPr>
        </p:nvSpPr>
        <p:spPr>
          <a:xfrm>
            <a:off x="8305080" y="3846126"/>
            <a:ext cx="12310466" cy="10303647"/>
          </a:xfrm>
        </p:spPr>
        <p:txBody>
          <a:bodyPr/>
          <a:lstStyle/>
          <a:p>
            <a:r>
              <a:rPr lang="da-DK" b="1" cap="all"/>
              <a:t>REFLEKSIONSSPØRGSMÅL </a:t>
            </a:r>
            <a:endParaRPr lang="da-DK" cap="all" baseline="30000">
              <a:cs typeface="Calibri"/>
            </a:endParaRPr>
          </a:p>
          <a:p>
            <a:r>
              <a:rPr lang="da-DK">
                <a:ea typeface="+mn-lt"/>
                <a:cs typeface="+mn-lt"/>
              </a:rPr>
              <a:t>Tænk tilbage på sidst, du lærte noget nyt. Hvilken viden fik du?</a:t>
            </a:r>
            <a:endParaRPr lang="da-DK"/>
          </a:p>
          <a:p>
            <a:r>
              <a:rPr lang="da-DK">
                <a:ea typeface="+mn-lt"/>
                <a:cs typeface="+mn-lt"/>
              </a:rPr>
              <a:t>Hvilke færdigheder udviklede du på baggrund af din nye viden?</a:t>
            </a:r>
            <a:endParaRPr lang="da-DK"/>
          </a:p>
          <a:p>
            <a:r>
              <a:rPr lang="da-DK">
                <a:ea typeface="+mn-lt"/>
                <a:cs typeface="+mn-lt"/>
              </a:rPr>
              <a:t>Måske din nye viden også ændrede på nogle af dine holdninger?</a:t>
            </a:r>
            <a:endParaRPr lang="da-DK"/>
          </a:p>
          <a:p>
            <a:r>
              <a:rPr lang="da-DK">
                <a:ea typeface="+mn-lt"/>
                <a:cs typeface="+mn-lt"/>
              </a:rPr>
              <a:t>Oplevede du, at du ændrede din adfærd, da du fik ny viden?</a:t>
            </a:r>
            <a:endParaRPr lang="da-DK"/>
          </a:p>
          <a:p>
            <a:endParaRPr lang="da-DK">
              <a:cs typeface="Calibri"/>
            </a:endParaRPr>
          </a:p>
        </p:txBody>
      </p:sp>
    </p:spTree>
    <p:extLst>
      <p:ext uri="{BB962C8B-B14F-4D97-AF65-F5344CB8AC3E}">
        <p14:creationId xmlns:p14="http://schemas.microsoft.com/office/powerpoint/2010/main" val="163252828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26A58-5777-451F-B554-E8D2A72854A8}"/>
              </a:ext>
            </a:extLst>
          </p:cNvPr>
          <p:cNvSpPr>
            <a:spLocks noGrp="1"/>
          </p:cNvSpPr>
          <p:nvPr>
            <p:ph type="title"/>
          </p:nvPr>
        </p:nvSpPr>
        <p:spPr>
          <a:xfrm>
            <a:off x="1484969" y="862530"/>
            <a:ext cx="18629590" cy="3131336"/>
          </a:xfrm>
        </p:spPr>
        <p:txBody>
          <a:bodyPr anchor="ctr">
            <a:normAutofit/>
          </a:bodyPr>
          <a:lstStyle/>
          <a:p>
            <a:r>
              <a:rPr lang="da-DK" dirty="0"/>
              <a:t>Didaktik </a:t>
            </a:r>
          </a:p>
        </p:txBody>
      </p:sp>
      <p:sp>
        <p:nvSpPr>
          <p:cNvPr id="9" name="Content Placeholder 2">
            <a:extLst>
              <a:ext uri="{FF2B5EF4-FFF2-40B4-BE49-F238E27FC236}">
                <a16:creationId xmlns:a16="http://schemas.microsoft.com/office/drawing/2014/main" id="{3C3C3C39-3C0D-36F0-B160-A7681D80EBD7}"/>
              </a:ext>
            </a:extLst>
          </p:cNvPr>
          <p:cNvSpPr>
            <a:spLocks noGrp="1"/>
          </p:cNvSpPr>
          <p:nvPr>
            <p:ph sz="half" idx="1"/>
          </p:nvPr>
        </p:nvSpPr>
        <p:spPr>
          <a:xfrm>
            <a:off x="1484967" y="4312617"/>
            <a:ext cx="9179798" cy="4539553"/>
          </a:xfrm>
        </p:spPr>
        <p:txBody>
          <a:bodyPr/>
          <a:lstStyle/>
          <a:p>
            <a:endParaRPr lang="da-DK" dirty="0"/>
          </a:p>
          <a:p>
            <a:r>
              <a:rPr lang="da-DK" dirty="0"/>
              <a:t>ETYMOLOGI:</a:t>
            </a:r>
          </a:p>
          <a:p>
            <a:r>
              <a:rPr lang="da-DK" i="1" dirty="0"/>
              <a:t>Ordet didaktik kommer af græsk </a:t>
            </a:r>
            <a:r>
              <a:rPr lang="da-DK" i="1" dirty="0" err="1"/>
              <a:t>didaktike</a:t>
            </a:r>
            <a:r>
              <a:rPr lang="da-DK" i="1" dirty="0"/>
              <a:t> ”undervisningskunst”, afledt af </a:t>
            </a:r>
            <a:r>
              <a:rPr lang="da-DK" i="1" dirty="0" err="1"/>
              <a:t>didaskein</a:t>
            </a:r>
            <a:r>
              <a:rPr lang="da-DK" i="1" dirty="0"/>
              <a:t> ”lære, belære, undervise”.</a:t>
            </a:r>
            <a:endParaRPr lang="en-US" i="1" dirty="0"/>
          </a:p>
        </p:txBody>
      </p:sp>
      <p:sp>
        <p:nvSpPr>
          <p:cNvPr id="11" name="Date Placeholder 4">
            <a:extLst>
              <a:ext uri="{FF2B5EF4-FFF2-40B4-BE49-F238E27FC236}">
                <a16:creationId xmlns:a16="http://schemas.microsoft.com/office/drawing/2014/main" id="{18720CF7-7DFF-DCFE-BC8B-8D2258470042}"/>
              </a:ext>
            </a:extLst>
          </p:cNvPr>
          <p:cNvSpPr>
            <a:spLocks noGrp="1"/>
          </p:cNvSpPr>
          <p:nvPr>
            <p:ph type="dt" sz="half" idx="10"/>
          </p:nvPr>
        </p:nvSpPr>
        <p:spPr>
          <a:xfrm>
            <a:off x="1484969" y="15015413"/>
            <a:ext cx="4859893" cy="862524"/>
          </a:xfrm>
        </p:spPr>
        <p:txBody>
          <a:bodyPr/>
          <a:lstStyle/>
          <a:p>
            <a:pPr>
              <a:spcAft>
                <a:spcPts val="600"/>
              </a:spcAft>
            </a:pPr>
            <a:fld id="{6EBF1B52-1127-4920-A787-2F24F8C6CB54}" type="datetime1">
              <a:rPr/>
              <a:pPr>
                <a:spcAft>
                  <a:spcPts val="600"/>
                </a:spcAft>
              </a:pPr>
              <a:t>30-10-2022</a:t>
            </a:fld>
            <a:endParaRPr lang="da-DK"/>
          </a:p>
        </p:txBody>
      </p:sp>
      <p:graphicFrame>
        <p:nvGraphicFramePr>
          <p:cNvPr id="5" name="Pladsholder til indhold 2">
            <a:extLst>
              <a:ext uri="{FF2B5EF4-FFF2-40B4-BE49-F238E27FC236}">
                <a16:creationId xmlns:a16="http://schemas.microsoft.com/office/drawing/2014/main" id="{3F03D264-9044-6A81-3C8F-D923682743B9}"/>
              </a:ext>
            </a:extLst>
          </p:cNvPr>
          <p:cNvGraphicFramePr>
            <a:graphicFrameLocks noGrp="1"/>
          </p:cNvGraphicFramePr>
          <p:nvPr>
            <p:ph sz="half" idx="2"/>
            <p:extLst>
              <p:ext uri="{D42A27DB-BD31-4B8C-83A1-F6EECF244321}">
                <p14:modId xmlns:p14="http://schemas.microsoft.com/office/powerpoint/2010/main" val="267346233"/>
              </p:ext>
            </p:extLst>
          </p:nvPr>
        </p:nvGraphicFramePr>
        <p:xfrm>
          <a:off x="10934760" y="4312617"/>
          <a:ext cx="9179798" cy="10279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lede 3">
            <a:extLst>
              <a:ext uri="{FF2B5EF4-FFF2-40B4-BE49-F238E27FC236}">
                <a16:creationId xmlns:a16="http://schemas.microsoft.com/office/drawing/2014/main" id="{A58A1305-A653-AA56-6440-00E5D6EB0769}"/>
              </a:ext>
            </a:extLst>
          </p:cNvPr>
          <p:cNvPicPr>
            <a:picLocks noChangeAspect="1"/>
          </p:cNvPicPr>
          <p:nvPr/>
        </p:nvPicPr>
        <p:blipFill>
          <a:blip r:embed="rId7"/>
          <a:stretch>
            <a:fillRect/>
          </a:stretch>
        </p:blipFill>
        <p:spPr>
          <a:xfrm>
            <a:off x="1353586" y="8463074"/>
            <a:ext cx="9179796" cy="3470717"/>
          </a:xfrm>
          <a:prstGeom prst="rect">
            <a:avLst/>
          </a:prstGeom>
        </p:spPr>
      </p:pic>
    </p:spTree>
    <p:extLst>
      <p:ext uri="{BB962C8B-B14F-4D97-AF65-F5344CB8AC3E}">
        <p14:creationId xmlns:p14="http://schemas.microsoft.com/office/powerpoint/2010/main" val="98727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70391E3-A340-401B-814E-F9F3C7DB0CC9}"/>
              </a:ext>
            </a:extLst>
          </p:cNvPr>
          <p:cNvSpPr>
            <a:spLocks noGrp="1"/>
          </p:cNvSpPr>
          <p:nvPr>
            <p:ph type="body" sz="quarter" idx="10"/>
          </p:nvPr>
        </p:nvSpPr>
        <p:spPr/>
        <p:txBody>
          <a:bodyPr/>
          <a:lstStyle/>
          <a:p>
            <a:endParaRPr lang="da-DK" sz="4960" dirty="0"/>
          </a:p>
          <a:p>
            <a:r>
              <a:rPr lang="da-DK" sz="4960" b="1" dirty="0"/>
              <a:t>Forventninger til eleven</a:t>
            </a:r>
          </a:p>
          <a:p>
            <a:r>
              <a:rPr lang="da-DK" sz="4960" dirty="0"/>
              <a:t>Hvilke forventninger har du som vejleder til en PA elev i henholdsvis 1. eller 2. oplæring?</a:t>
            </a:r>
          </a:p>
          <a:p>
            <a:endParaRPr lang="da-DK" sz="4960" dirty="0"/>
          </a:p>
          <a:p>
            <a:pPr marL="1495685" lvl="1" indent="-685800">
              <a:buFont typeface="Arial" panose="020B0604020202020204" pitchFamily="34" charset="0"/>
              <a:buChar char="•"/>
            </a:pPr>
            <a:r>
              <a:rPr lang="da-DK" sz="4960" dirty="0"/>
              <a:t>Fagligt</a:t>
            </a:r>
          </a:p>
          <a:p>
            <a:pPr marL="1495685" lvl="1" indent="-685800">
              <a:buFont typeface="Arial" panose="020B0604020202020204" pitchFamily="34" charset="0"/>
              <a:buChar char="•"/>
            </a:pPr>
            <a:r>
              <a:rPr lang="da-DK" sz="4960" dirty="0"/>
              <a:t>Personligt </a:t>
            </a:r>
          </a:p>
          <a:p>
            <a:pPr marL="1495685" lvl="1" indent="-685800">
              <a:buFont typeface="Arial" panose="020B0604020202020204" pitchFamily="34" charset="0"/>
              <a:buChar char="•"/>
            </a:pPr>
            <a:r>
              <a:rPr lang="da-DK" sz="4960" dirty="0"/>
              <a:t>Socialt</a:t>
            </a:r>
          </a:p>
          <a:p>
            <a:endParaRPr lang="da-DK" sz="4960" dirty="0"/>
          </a:p>
          <a:p>
            <a:r>
              <a:rPr lang="da-DK" sz="4960" dirty="0"/>
              <a:t>Hvornår og hvordan vil du italesætte forventningerne til eleven?</a:t>
            </a:r>
          </a:p>
          <a:p>
            <a:endParaRPr lang="da-DK" dirty="0"/>
          </a:p>
        </p:txBody>
      </p:sp>
    </p:spTree>
    <p:extLst>
      <p:ext uri="{BB962C8B-B14F-4D97-AF65-F5344CB8AC3E}">
        <p14:creationId xmlns:p14="http://schemas.microsoft.com/office/powerpoint/2010/main" val="73166897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2FFC7217-359C-4C70-FE3A-F3053AA31318}"/>
              </a:ext>
            </a:extLst>
          </p:cNvPr>
          <p:cNvSpPr>
            <a:spLocks noGrp="1"/>
          </p:cNvSpPr>
          <p:nvPr>
            <p:ph type="dt" sz="half" idx="10"/>
          </p:nvPr>
        </p:nvSpPr>
        <p:spPr>
          <a:xfrm>
            <a:off x="1484969" y="15015413"/>
            <a:ext cx="4859893" cy="862524"/>
          </a:xfrm>
        </p:spPr>
        <p:txBody>
          <a:bodyPr/>
          <a:lstStyle/>
          <a:p>
            <a:pPr>
              <a:spcAft>
                <a:spcPts val="600"/>
              </a:spcAft>
            </a:pPr>
            <a:fld id="{91C4F341-646C-C94F-BE92-7EAD6AEECE56}" type="datetime1">
              <a:rPr lang="da-DK" smtClean="0"/>
              <a:pPr>
                <a:spcAft>
                  <a:spcPts val="600"/>
                </a:spcAft>
              </a:pPr>
              <a:t>30-10-2022</a:t>
            </a:fld>
            <a:endParaRPr lang="da-DK"/>
          </a:p>
        </p:txBody>
      </p:sp>
      <p:sp>
        <p:nvSpPr>
          <p:cNvPr id="3" name="Pladsholder til indhold 2">
            <a:extLst>
              <a:ext uri="{FF2B5EF4-FFF2-40B4-BE49-F238E27FC236}">
                <a16:creationId xmlns:a16="http://schemas.microsoft.com/office/drawing/2014/main" id="{FF2FB615-EF8C-4FEA-96EC-8FA2BE739463}"/>
              </a:ext>
            </a:extLst>
          </p:cNvPr>
          <p:cNvSpPr>
            <a:spLocks noGrp="1"/>
          </p:cNvSpPr>
          <p:nvPr>
            <p:ph type="body" idx="1"/>
          </p:nvPr>
        </p:nvSpPr>
        <p:spPr>
          <a:xfrm>
            <a:off x="10799762" y="4722355"/>
            <a:ext cx="9314795" cy="9139118"/>
          </a:xfrm>
        </p:spPr>
        <p:txBody>
          <a:bodyPr>
            <a:normAutofit/>
          </a:bodyPr>
          <a:lstStyle/>
          <a:p>
            <a:pPr>
              <a:spcAft>
                <a:spcPts val="600"/>
              </a:spcAft>
            </a:pPr>
            <a:r>
              <a:rPr lang="da-DK" dirty="0"/>
              <a:t>I skal arbejder med hvilke forventninger, I vil italesætte for eleverne, når de starter i oplæring.  </a:t>
            </a:r>
          </a:p>
          <a:p>
            <a:pPr>
              <a:spcAft>
                <a:spcPts val="600"/>
              </a:spcAft>
            </a:pPr>
            <a:endParaRPr lang="da-DK" dirty="0"/>
          </a:p>
          <a:p>
            <a:pPr>
              <a:spcAft>
                <a:spcPts val="600"/>
              </a:spcAft>
            </a:pPr>
            <a:r>
              <a:rPr lang="da-DK" dirty="0"/>
              <a:t>I skal skrive jeres forventninger ind i en padlet.</a:t>
            </a:r>
          </a:p>
          <a:p>
            <a:pPr>
              <a:spcAft>
                <a:spcPts val="600"/>
              </a:spcAft>
            </a:pPr>
            <a:endParaRPr lang="da-DK" dirty="0"/>
          </a:p>
          <a:p>
            <a:pPr>
              <a:spcAft>
                <a:spcPts val="600"/>
              </a:spcAft>
            </a:pPr>
            <a:r>
              <a:rPr lang="da-DK" dirty="0"/>
              <a:t>Det bliver til en bruttoliste, som I kan lade jer inspirere af. </a:t>
            </a:r>
          </a:p>
          <a:p>
            <a:pPr>
              <a:spcAft>
                <a:spcPts val="600"/>
              </a:spcAft>
            </a:pPr>
            <a:endParaRPr lang="da-DK" dirty="0"/>
          </a:p>
          <a:p>
            <a:pPr>
              <a:spcAft>
                <a:spcPts val="600"/>
              </a:spcAft>
            </a:pPr>
            <a:endParaRPr lang="da-DK" dirty="0"/>
          </a:p>
        </p:txBody>
      </p:sp>
      <p:sp>
        <p:nvSpPr>
          <p:cNvPr id="2" name="Titel 1">
            <a:extLst>
              <a:ext uri="{FF2B5EF4-FFF2-40B4-BE49-F238E27FC236}">
                <a16:creationId xmlns:a16="http://schemas.microsoft.com/office/drawing/2014/main" id="{8B7357E3-60BB-4320-AC4C-86EC4772AD91}"/>
              </a:ext>
            </a:extLst>
          </p:cNvPr>
          <p:cNvSpPr>
            <a:spLocks noGrp="1"/>
          </p:cNvSpPr>
          <p:nvPr>
            <p:ph type="title"/>
          </p:nvPr>
        </p:nvSpPr>
        <p:spPr>
          <a:xfrm>
            <a:off x="10783674" y="1851737"/>
            <a:ext cx="9314795" cy="2202355"/>
          </a:xfrm>
        </p:spPr>
        <p:txBody>
          <a:bodyPr anchor="t">
            <a:normAutofit/>
          </a:bodyPr>
          <a:lstStyle/>
          <a:p>
            <a:r>
              <a:rPr lang="da-DK" dirty="0"/>
              <a:t>Forventninger til eleven</a:t>
            </a:r>
          </a:p>
        </p:txBody>
      </p:sp>
      <p:pic>
        <p:nvPicPr>
          <p:cNvPr id="4" name="Billede 3">
            <a:extLst>
              <a:ext uri="{FF2B5EF4-FFF2-40B4-BE49-F238E27FC236}">
                <a16:creationId xmlns:a16="http://schemas.microsoft.com/office/drawing/2014/main" id="{2B4358A1-A894-1BDA-E0F6-A0C8C999DAA4}"/>
              </a:ext>
            </a:extLst>
          </p:cNvPr>
          <p:cNvPicPr>
            <a:picLocks noChangeAspect="1"/>
          </p:cNvPicPr>
          <p:nvPr/>
        </p:nvPicPr>
        <p:blipFill>
          <a:blip r:embed="rId2"/>
          <a:stretch>
            <a:fillRect/>
          </a:stretch>
        </p:blipFill>
        <p:spPr>
          <a:xfrm>
            <a:off x="2561650" y="4533917"/>
            <a:ext cx="6054998" cy="7528381"/>
          </a:xfrm>
          <a:prstGeom prst="rect">
            <a:avLst/>
          </a:prstGeom>
        </p:spPr>
      </p:pic>
    </p:spTree>
    <p:extLst>
      <p:ext uri="{BB962C8B-B14F-4D97-AF65-F5344CB8AC3E}">
        <p14:creationId xmlns:p14="http://schemas.microsoft.com/office/powerpoint/2010/main" val="812434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B784942-03D8-46BB-0967-94C87567CF21}"/>
              </a:ext>
            </a:extLst>
          </p:cNvPr>
          <p:cNvSpPr>
            <a:spLocks noGrp="1"/>
          </p:cNvSpPr>
          <p:nvPr>
            <p:ph type="dt" sz="half" idx="10"/>
          </p:nvPr>
        </p:nvSpPr>
        <p:spPr/>
        <p:txBody>
          <a:bodyPr/>
          <a:lstStyle/>
          <a:p>
            <a:fld id="{91C4F341-646C-C94F-BE92-7EAD6AEECE56}" type="datetime1">
              <a:rPr lang="da-DK" smtClean="0"/>
              <a:pPr/>
              <a:t>30-10-2022</a:t>
            </a:fld>
            <a:endParaRPr lang="da-DK" dirty="0"/>
          </a:p>
        </p:txBody>
      </p:sp>
      <p:sp>
        <p:nvSpPr>
          <p:cNvPr id="3" name="Pladsholder til tekst 2">
            <a:extLst>
              <a:ext uri="{FF2B5EF4-FFF2-40B4-BE49-F238E27FC236}">
                <a16:creationId xmlns:a16="http://schemas.microsoft.com/office/drawing/2014/main" id="{B5E3E9AB-66EF-D0BC-FFE1-402E0FD8FE57}"/>
              </a:ext>
            </a:extLst>
          </p:cNvPr>
          <p:cNvSpPr>
            <a:spLocks noGrp="1"/>
          </p:cNvSpPr>
          <p:nvPr>
            <p:ph type="body" idx="1"/>
          </p:nvPr>
        </p:nvSpPr>
        <p:spPr/>
        <p:txBody>
          <a:bodyPr/>
          <a:lstStyle/>
          <a:p>
            <a:r>
              <a:rPr lang="da-DK" dirty="0"/>
              <a:t>Hvad skal der være styr på inden eleven starter?</a:t>
            </a:r>
          </a:p>
          <a:p>
            <a:endParaRPr lang="da-DK" dirty="0"/>
          </a:p>
          <a:p>
            <a:pPr marL="1381385" lvl="1" indent="-571500">
              <a:buFont typeface="Arial" panose="020B0604020202020204" pitchFamily="34" charset="0"/>
              <a:buChar char="•"/>
            </a:pPr>
            <a:r>
              <a:rPr lang="da-DK" sz="4000" dirty="0">
                <a:solidFill>
                  <a:schemeClr val="tx1"/>
                </a:solidFill>
              </a:rPr>
              <a:t>Arbejdsplan</a:t>
            </a:r>
          </a:p>
          <a:p>
            <a:pPr marL="1381385" lvl="1" indent="-571500">
              <a:buFont typeface="Arial" panose="020B0604020202020204" pitchFamily="34" charset="0"/>
              <a:buChar char="•"/>
            </a:pPr>
            <a:r>
              <a:rPr lang="da-DK" sz="4000" dirty="0">
                <a:solidFill>
                  <a:schemeClr val="tx1"/>
                </a:solidFill>
              </a:rPr>
              <a:t>Introduktionsforløb</a:t>
            </a:r>
          </a:p>
          <a:p>
            <a:pPr marL="1381385" lvl="1" indent="-571500">
              <a:buFont typeface="Arial" panose="020B0604020202020204" pitchFamily="34" charset="0"/>
              <a:buChar char="•"/>
            </a:pPr>
            <a:r>
              <a:rPr lang="da-DK" sz="4000" dirty="0">
                <a:solidFill>
                  <a:schemeClr val="tx1"/>
                </a:solidFill>
              </a:rPr>
              <a:t>Log in til relevant teknologi</a:t>
            </a:r>
          </a:p>
          <a:p>
            <a:pPr marL="1381385" lvl="1" indent="-571500">
              <a:buFont typeface="Arial" panose="020B0604020202020204" pitchFamily="34" charset="0"/>
              <a:buChar char="•"/>
            </a:pPr>
            <a:r>
              <a:rPr lang="da-DK" sz="4000" dirty="0">
                <a:solidFill>
                  <a:schemeClr val="tx1"/>
                </a:solidFill>
              </a:rPr>
              <a:t>Nøgler</a:t>
            </a:r>
          </a:p>
          <a:p>
            <a:pPr marL="1381385" lvl="1" indent="-571500">
              <a:buFont typeface="Arial" panose="020B0604020202020204" pitchFamily="34" charset="0"/>
              <a:buChar char="•"/>
            </a:pPr>
            <a:r>
              <a:rPr lang="da-DK" sz="4000" dirty="0">
                <a:solidFill>
                  <a:schemeClr val="tx1"/>
                </a:solidFill>
              </a:rPr>
              <a:t>Plan for hvornår eleven skal have vejledning</a:t>
            </a:r>
          </a:p>
          <a:p>
            <a:pPr marL="1381385" lvl="1" indent="-571500">
              <a:buFont typeface="Arial" panose="020B0604020202020204" pitchFamily="34" charset="0"/>
              <a:buChar char="•"/>
            </a:pPr>
            <a:r>
              <a:rPr lang="da-DK" sz="4000" dirty="0">
                <a:solidFill>
                  <a:schemeClr val="tx1"/>
                </a:solidFill>
              </a:rPr>
              <a:t>Forventninger til eleven</a:t>
            </a:r>
          </a:p>
          <a:p>
            <a:endParaRPr lang="da-DK" dirty="0"/>
          </a:p>
        </p:txBody>
      </p:sp>
      <p:pic>
        <p:nvPicPr>
          <p:cNvPr id="6" name="Pladsholder til billede 5">
            <a:extLst>
              <a:ext uri="{FF2B5EF4-FFF2-40B4-BE49-F238E27FC236}">
                <a16:creationId xmlns:a16="http://schemas.microsoft.com/office/drawing/2014/main" id="{A64A02D4-AB5B-A545-2C9D-84D9948D9C25}"/>
              </a:ext>
            </a:extLst>
          </p:cNvPr>
          <p:cNvPicPr>
            <a:picLocks noGrp="1" noChangeAspect="1"/>
          </p:cNvPicPr>
          <p:nvPr>
            <p:ph type="pic" sz="quarter" idx="15"/>
          </p:nvPr>
        </p:nvPicPr>
        <p:blipFill>
          <a:blip r:embed="rId2"/>
          <a:srcRect t="9356" b="9356"/>
          <a:stretch>
            <a:fillRect/>
          </a:stretch>
        </p:blipFill>
        <p:spPr>
          <a:prstGeom prst="rect">
            <a:avLst/>
          </a:prstGeom>
        </p:spPr>
      </p:pic>
      <p:sp>
        <p:nvSpPr>
          <p:cNvPr id="5" name="Titel 4">
            <a:extLst>
              <a:ext uri="{FF2B5EF4-FFF2-40B4-BE49-F238E27FC236}">
                <a16:creationId xmlns:a16="http://schemas.microsoft.com/office/drawing/2014/main" id="{47F4F089-DBEB-A12D-8DF9-EEA1473828AF}"/>
              </a:ext>
            </a:extLst>
          </p:cNvPr>
          <p:cNvSpPr>
            <a:spLocks noGrp="1"/>
          </p:cNvSpPr>
          <p:nvPr>
            <p:ph type="title"/>
          </p:nvPr>
        </p:nvSpPr>
        <p:spPr/>
        <p:txBody>
          <a:bodyPr/>
          <a:lstStyle/>
          <a:p>
            <a:r>
              <a:rPr lang="da-DK" dirty="0"/>
              <a:t>Planlægning af oplæringsforløbet</a:t>
            </a:r>
          </a:p>
        </p:txBody>
      </p:sp>
    </p:spTree>
    <p:extLst>
      <p:ext uri="{BB962C8B-B14F-4D97-AF65-F5344CB8AC3E}">
        <p14:creationId xmlns:p14="http://schemas.microsoft.com/office/powerpoint/2010/main" val="301655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FDB9CC8-E39B-6AE8-6AAE-793E4E4F9F12}"/>
              </a:ext>
            </a:extLst>
          </p:cNvPr>
          <p:cNvSpPr>
            <a:spLocks noGrp="1"/>
          </p:cNvSpPr>
          <p:nvPr>
            <p:ph type="dt" sz="half" idx="10"/>
          </p:nvPr>
        </p:nvSpPr>
        <p:spPr>
          <a:xfrm>
            <a:off x="1484969" y="15015413"/>
            <a:ext cx="4859893" cy="862524"/>
          </a:xfrm>
        </p:spPr>
        <p:txBody>
          <a:bodyPr anchor="ctr">
            <a:normAutofit/>
          </a:bodyPr>
          <a:lstStyle/>
          <a:p>
            <a:pPr>
              <a:spcAft>
                <a:spcPts val="600"/>
              </a:spcAft>
            </a:pPr>
            <a:fld id="{91C4F341-646C-C94F-BE92-7EAD6AEECE56}" type="datetime1">
              <a:rPr lang="da-DK" smtClean="0"/>
              <a:pPr>
                <a:spcAft>
                  <a:spcPts val="600"/>
                </a:spcAft>
              </a:pPr>
              <a:t>30-10-2022</a:t>
            </a:fld>
            <a:endParaRPr lang="da-DK"/>
          </a:p>
        </p:txBody>
      </p:sp>
      <p:sp>
        <p:nvSpPr>
          <p:cNvPr id="3" name="Pladsholder til tekst 2">
            <a:extLst>
              <a:ext uri="{FF2B5EF4-FFF2-40B4-BE49-F238E27FC236}">
                <a16:creationId xmlns:a16="http://schemas.microsoft.com/office/drawing/2014/main" id="{573F6326-8973-9708-389E-1C0317D21A2C}"/>
              </a:ext>
            </a:extLst>
          </p:cNvPr>
          <p:cNvSpPr>
            <a:spLocks noGrp="1"/>
          </p:cNvSpPr>
          <p:nvPr>
            <p:ph type="body" idx="1"/>
          </p:nvPr>
        </p:nvSpPr>
        <p:spPr>
          <a:xfrm>
            <a:off x="1484968" y="4249295"/>
            <a:ext cx="9314794" cy="9626346"/>
          </a:xfrm>
        </p:spPr>
        <p:txBody>
          <a:bodyPr>
            <a:noAutofit/>
          </a:bodyPr>
          <a:lstStyle/>
          <a:p>
            <a:pPr>
              <a:spcAft>
                <a:spcPts val="600"/>
              </a:spcAft>
            </a:pPr>
            <a:r>
              <a:rPr lang="da-DK" sz="3200"/>
              <a:t>Anerkendelse </a:t>
            </a:r>
            <a:r>
              <a:rPr lang="da-DK" sz="3200" dirty="0"/>
              <a:t>betyder at få øje på det bedste i andre og verden omkring os, bekræfte styrker, succeser og potentialer, at opfange det, der skaber liv, og at forøge værdi.”</a:t>
            </a:r>
          </a:p>
          <a:p>
            <a:pPr>
              <a:spcAft>
                <a:spcPts val="600"/>
              </a:spcAft>
            </a:pPr>
            <a:endParaRPr lang="da-DK" sz="3200" dirty="0"/>
          </a:p>
          <a:p>
            <a:pPr>
              <a:spcAft>
                <a:spcPts val="600"/>
              </a:spcAft>
            </a:pPr>
            <a:r>
              <a:rPr lang="da-DK" sz="3200" dirty="0"/>
              <a:t>Anerkendelse handler om at tro fuldt og fast på, at alle handler på måder, der giver mening i deres særlige kontekst”</a:t>
            </a:r>
          </a:p>
          <a:p>
            <a:pPr>
              <a:spcAft>
                <a:spcPts val="600"/>
              </a:spcAft>
            </a:pPr>
            <a:endParaRPr lang="da-DK" sz="3200" dirty="0"/>
          </a:p>
          <a:p>
            <a:pPr>
              <a:spcAft>
                <a:spcPts val="600"/>
              </a:spcAft>
            </a:pPr>
            <a:r>
              <a:rPr lang="da-DK" sz="3200" dirty="0"/>
              <a:t>Anerkendelse handler om at se, lytte til og høre den anden”</a:t>
            </a:r>
          </a:p>
          <a:p>
            <a:pPr>
              <a:spcAft>
                <a:spcPts val="600"/>
              </a:spcAft>
            </a:pPr>
            <a:endParaRPr lang="da-DK" sz="3200" dirty="0"/>
          </a:p>
        </p:txBody>
      </p:sp>
      <p:pic>
        <p:nvPicPr>
          <p:cNvPr id="5" name="Pladsholder til billede 4">
            <a:extLst>
              <a:ext uri="{FF2B5EF4-FFF2-40B4-BE49-F238E27FC236}">
                <a16:creationId xmlns:a16="http://schemas.microsoft.com/office/drawing/2014/main" id="{DB7C7DF6-E19D-3012-6454-673254F53030}"/>
              </a:ext>
            </a:extLst>
          </p:cNvPr>
          <p:cNvPicPr>
            <a:picLocks noGrp="1" noChangeAspect="1"/>
          </p:cNvPicPr>
          <p:nvPr>
            <p:ph type="pic" sz="quarter" idx="15"/>
          </p:nvPr>
        </p:nvPicPr>
        <p:blipFill>
          <a:blip r:embed="rId2"/>
          <a:srcRect l="4439" r="4439"/>
          <a:stretch>
            <a:fillRect/>
          </a:stretch>
        </p:blipFill>
        <p:spPr>
          <a:xfrm>
            <a:off x="11811000" y="1955800"/>
            <a:ext cx="8126413" cy="11906250"/>
          </a:xfrm>
          <a:prstGeom prst="rect">
            <a:avLst/>
          </a:prstGeom>
        </p:spPr>
      </p:pic>
      <p:sp>
        <p:nvSpPr>
          <p:cNvPr id="4" name="Titel 3">
            <a:extLst>
              <a:ext uri="{FF2B5EF4-FFF2-40B4-BE49-F238E27FC236}">
                <a16:creationId xmlns:a16="http://schemas.microsoft.com/office/drawing/2014/main" id="{8FBA0C0D-7EAD-2A54-6E05-D40DC5AB6D3D}"/>
              </a:ext>
            </a:extLst>
          </p:cNvPr>
          <p:cNvSpPr>
            <a:spLocks noGrp="1"/>
          </p:cNvSpPr>
          <p:nvPr>
            <p:ph type="title"/>
          </p:nvPr>
        </p:nvSpPr>
        <p:spPr>
          <a:xfrm>
            <a:off x="1484968" y="1851737"/>
            <a:ext cx="9314795" cy="2202355"/>
          </a:xfrm>
        </p:spPr>
        <p:txBody>
          <a:bodyPr anchor="t">
            <a:normAutofit/>
          </a:bodyPr>
          <a:lstStyle/>
          <a:p>
            <a:r>
              <a:rPr lang="da-DK" dirty="0"/>
              <a:t>Anerkendende tilgang </a:t>
            </a:r>
            <a:r>
              <a:rPr lang="da-DK" sz="4000" dirty="0" err="1"/>
              <a:t>Appreciative</a:t>
            </a:r>
            <a:r>
              <a:rPr lang="da-DK" sz="4000" dirty="0"/>
              <a:t> </a:t>
            </a:r>
            <a:r>
              <a:rPr lang="da-DK" sz="4000" dirty="0" err="1"/>
              <a:t>Inquiry</a:t>
            </a:r>
            <a:r>
              <a:rPr lang="da-DK" sz="4000" dirty="0"/>
              <a:t> (A.I.)</a:t>
            </a:r>
            <a:br>
              <a:rPr lang="da-DK" sz="4000" dirty="0"/>
            </a:br>
            <a:endParaRPr lang="da-DK" sz="4000" dirty="0"/>
          </a:p>
        </p:txBody>
      </p:sp>
    </p:spTree>
    <p:extLst>
      <p:ext uri="{BB962C8B-B14F-4D97-AF65-F5344CB8AC3E}">
        <p14:creationId xmlns:p14="http://schemas.microsoft.com/office/powerpoint/2010/main" val="35776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E69CB45-4E03-03B2-B459-21230905C1C7}"/>
              </a:ext>
            </a:extLst>
          </p:cNvPr>
          <p:cNvSpPr>
            <a:spLocks noGrp="1"/>
          </p:cNvSpPr>
          <p:nvPr>
            <p:ph type="dt" sz="half" idx="10"/>
          </p:nvPr>
        </p:nvSpPr>
        <p:spPr>
          <a:xfrm>
            <a:off x="1484969" y="15015413"/>
            <a:ext cx="4859893" cy="862524"/>
          </a:xfrm>
        </p:spPr>
        <p:txBody>
          <a:bodyPr anchor="ctr">
            <a:normAutofit/>
          </a:bodyPr>
          <a:lstStyle/>
          <a:p>
            <a:pPr>
              <a:spcAft>
                <a:spcPts val="600"/>
              </a:spcAft>
            </a:pPr>
            <a:fld id="{91C4F341-646C-C94F-BE92-7EAD6AEECE56}" type="datetime1">
              <a:rPr lang="da-DK" smtClean="0"/>
              <a:pPr>
                <a:spcAft>
                  <a:spcPts val="600"/>
                </a:spcAft>
              </a:pPr>
              <a:t>30-10-2022</a:t>
            </a:fld>
            <a:endParaRPr lang="da-DK"/>
          </a:p>
        </p:txBody>
      </p:sp>
      <p:sp>
        <p:nvSpPr>
          <p:cNvPr id="17" name="Pladsholder til tekst 2">
            <a:extLst>
              <a:ext uri="{FF2B5EF4-FFF2-40B4-BE49-F238E27FC236}">
                <a16:creationId xmlns:a16="http://schemas.microsoft.com/office/drawing/2014/main" id="{8D4E9865-C4F9-06EC-B1C7-1CFA7C161485}"/>
              </a:ext>
            </a:extLst>
          </p:cNvPr>
          <p:cNvSpPr>
            <a:spLocks noGrp="1"/>
          </p:cNvSpPr>
          <p:nvPr>
            <p:ph type="body" idx="1"/>
          </p:nvPr>
        </p:nvSpPr>
        <p:spPr>
          <a:xfrm>
            <a:off x="1484969" y="4722355"/>
            <a:ext cx="9178924" cy="9139118"/>
          </a:xfrm>
        </p:spPr>
        <p:txBody>
          <a:bodyPr>
            <a:normAutofit/>
          </a:bodyPr>
          <a:lstStyle/>
          <a:p>
            <a:pPr>
              <a:spcAft>
                <a:spcPts val="600"/>
              </a:spcAft>
            </a:pPr>
            <a:r>
              <a:rPr lang="da-DK" dirty="0"/>
              <a:t>Fra mangeltænkning til ressourcetænkning</a:t>
            </a:r>
          </a:p>
          <a:p>
            <a:pPr>
              <a:spcAft>
                <a:spcPts val="600"/>
              </a:spcAft>
            </a:pPr>
            <a:endParaRPr lang="da-DK" dirty="0"/>
          </a:p>
          <a:p>
            <a:pPr>
              <a:spcAft>
                <a:spcPts val="600"/>
              </a:spcAft>
            </a:pPr>
            <a:r>
              <a:rPr lang="da-DK" dirty="0"/>
              <a:t>Problemfokuserende tilgang:</a:t>
            </a:r>
          </a:p>
          <a:p>
            <a:pPr>
              <a:spcAft>
                <a:spcPts val="600"/>
              </a:spcAft>
            </a:pPr>
            <a:r>
              <a:rPr lang="da-DK" dirty="0"/>
              <a:t>Mangeltænkning, hvor der stilles skarpt på problemer, mangler og fejl</a:t>
            </a:r>
          </a:p>
          <a:p>
            <a:pPr>
              <a:spcAft>
                <a:spcPts val="600"/>
              </a:spcAft>
            </a:pPr>
            <a:endParaRPr lang="da-DK" dirty="0"/>
          </a:p>
          <a:p>
            <a:pPr>
              <a:spcAft>
                <a:spcPts val="600"/>
              </a:spcAft>
            </a:pPr>
            <a:r>
              <a:rPr lang="da-DK" dirty="0"/>
              <a:t>Anerkendende tilgang:</a:t>
            </a:r>
          </a:p>
          <a:p>
            <a:pPr>
              <a:spcAft>
                <a:spcPts val="600"/>
              </a:spcAft>
            </a:pPr>
            <a:r>
              <a:rPr lang="da-DK" dirty="0"/>
              <a:t>Ressourcetækning, hvor der stilles skarpt på ressourcer, værdier, ønsker og drømme</a:t>
            </a:r>
          </a:p>
        </p:txBody>
      </p:sp>
      <p:pic>
        <p:nvPicPr>
          <p:cNvPr id="8" name="Pladsholder til billede 7">
            <a:extLst>
              <a:ext uri="{FF2B5EF4-FFF2-40B4-BE49-F238E27FC236}">
                <a16:creationId xmlns:a16="http://schemas.microsoft.com/office/drawing/2014/main" id="{6F1CFE86-1B85-7889-E047-0E1F4F8A5444}"/>
              </a:ext>
            </a:extLst>
          </p:cNvPr>
          <p:cNvPicPr>
            <a:picLocks noGrp="1" noChangeAspect="1"/>
          </p:cNvPicPr>
          <p:nvPr>
            <p:ph type="pic" sz="quarter" idx="15"/>
          </p:nvPr>
        </p:nvPicPr>
        <p:blipFill>
          <a:blip r:embed="rId2"/>
          <a:srcRect l="10138" r="10138"/>
          <a:stretch>
            <a:fillRect/>
          </a:stretch>
        </p:blipFill>
        <p:spPr>
          <a:xfrm>
            <a:off x="11326813" y="4054475"/>
            <a:ext cx="9178925" cy="9807575"/>
          </a:xfrm>
          <a:prstGeom prst="rect">
            <a:avLst/>
          </a:prstGeom>
        </p:spPr>
      </p:pic>
      <p:sp>
        <p:nvSpPr>
          <p:cNvPr id="4" name="Titel 3">
            <a:extLst>
              <a:ext uri="{FF2B5EF4-FFF2-40B4-BE49-F238E27FC236}">
                <a16:creationId xmlns:a16="http://schemas.microsoft.com/office/drawing/2014/main" id="{0CF1B830-8E46-DC4B-39F3-F20E4A11E4EA}"/>
              </a:ext>
            </a:extLst>
          </p:cNvPr>
          <p:cNvSpPr>
            <a:spLocks noGrp="1"/>
          </p:cNvSpPr>
          <p:nvPr>
            <p:ph type="title"/>
          </p:nvPr>
        </p:nvSpPr>
        <p:spPr>
          <a:xfrm>
            <a:off x="1484968" y="1851737"/>
            <a:ext cx="13186995" cy="2202355"/>
          </a:xfrm>
        </p:spPr>
        <p:txBody>
          <a:bodyPr anchor="t">
            <a:normAutofit/>
          </a:bodyPr>
          <a:lstStyle/>
          <a:p>
            <a:r>
              <a:rPr lang="da-DK" dirty="0"/>
              <a:t>Anerkendende tilgang</a:t>
            </a:r>
          </a:p>
        </p:txBody>
      </p:sp>
    </p:spTree>
    <p:extLst>
      <p:ext uri="{BB962C8B-B14F-4D97-AF65-F5344CB8AC3E}">
        <p14:creationId xmlns:p14="http://schemas.microsoft.com/office/powerpoint/2010/main" val="229340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43E92-78E9-CD4A-9C9D-9141EA645AFC}"/>
              </a:ext>
            </a:extLst>
          </p:cNvPr>
          <p:cNvSpPr>
            <a:spLocks noGrp="1"/>
          </p:cNvSpPr>
          <p:nvPr>
            <p:ph type="ctrTitle"/>
          </p:nvPr>
        </p:nvSpPr>
        <p:spPr/>
        <p:txBody>
          <a:bodyPr/>
          <a:lstStyle/>
          <a:p>
            <a:r>
              <a:rPr lang="da-DK" dirty="0"/>
              <a:t>Læring, didaktik og anerkendelse</a:t>
            </a:r>
          </a:p>
        </p:txBody>
      </p:sp>
    </p:spTree>
    <p:extLst>
      <p:ext uri="{BB962C8B-B14F-4D97-AF65-F5344CB8AC3E}">
        <p14:creationId xmlns:p14="http://schemas.microsoft.com/office/powerpoint/2010/main" val="23746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36DAD1-A9B6-4346-99F7-0C9ED68CF8DB}"/>
              </a:ext>
            </a:extLst>
          </p:cNvPr>
          <p:cNvSpPr>
            <a:spLocks noGrp="1"/>
          </p:cNvSpPr>
          <p:nvPr>
            <p:ph type="title"/>
          </p:nvPr>
        </p:nvSpPr>
        <p:spPr>
          <a:xfrm>
            <a:off x="1484969" y="862530"/>
            <a:ext cx="18629590" cy="3131336"/>
          </a:xfrm>
        </p:spPr>
        <p:txBody>
          <a:bodyPr anchor="ctr">
            <a:normAutofit/>
          </a:bodyPr>
          <a:lstStyle/>
          <a:p>
            <a:r>
              <a:rPr lang="da-DK" dirty="0"/>
              <a:t>Mød eleven, der hvor han eller hun er</a:t>
            </a:r>
          </a:p>
        </p:txBody>
      </p:sp>
      <p:sp>
        <p:nvSpPr>
          <p:cNvPr id="9" name="Date Placeholder 3">
            <a:extLst>
              <a:ext uri="{FF2B5EF4-FFF2-40B4-BE49-F238E27FC236}">
                <a16:creationId xmlns:a16="http://schemas.microsoft.com/office/drawing/2014/main" id="{92D6F729-515E-6A9E-DCFA-09181781603C}"/>
              </a:ext>
            </a:extLst>
          </p:cNvPr>
          <p:cNvSpPr>
            <a:spLocks noGrp="1"/>
          </p:cNvSpPr>
          <p:nvPr>
            <p:ph type="dt" sz="half" idx="10"/>
          </p:nvPr>
        </p:nvSpPr>
        <p:spPr>
          <a:xfrm>
            <a:off x="1484969" y="15015413"/>
            <a:ext cx="4859893" cy="862524"/>
          </a:xfrm>
        </p:spPr>
        <p:txBody>
          <a:bodyPr/>
          <a:lstStyle/>
          <a:p>
            <a:pPr>
              <a:spcAft>
                <a:spcPts val="600"/>
              </a:spcAft>
            </a:pPr>
            <a:fld id="{48EE9ABC-F3C2-48CB-9CE5-7DE8124B99DA}" type="datetime1">
              <a:rPr/>
              <a:pPr>
                <a:spcAft>
                  <a:spcPts val="600"/>
                </a:spcAft>
              </a:pPr>
              <a:t>30-10-2022</a:t>
            </a:fld>
            <a:endParaRPr lang="da-DK"/>
          </a:p>
        </p:txBody>
      </p:sp>
      <p:graphicFrame>
        <p:nvGraphicFramePr>
          <p:cNvPr id="5" name="Pladsholder til indhold 2">
            <a:extLst>
              <a:ext uri="{FF2B5EF4-FFF2-40B4-BE49-F238E27FC236}">
                <a16:creationId xmlns:a16="http://schemas.microsoft.com/office/drawing/2014/main" id="{1D9FC73C-6968-05E5-BF8B-6E86E5E634C6}"/>
              </a:ext>
            </a:extLst>
          </p:cNvPr>
          <p:cNvGraphicFramePr>
            <a:graphicFrameLocks noGrp="1"/>
          </p:cNvGraphicFramePr>
          <p:nvPr>
            <p:ph idx="1"/>
            <p:extLst>
              <p:ext uri="{D42A27DB-BD31-4B8C-83A1-F6EECF244321}">
                <p14:modId xmlns:p14="http://schemas.microsoft.com/office/powerpoint/2010/main" val="2175856739"/>
              </p:ext>
            </p:extLst>
          </p:nvPr>
        </p:nvGraphicFramePr>
        <p:xfrm>
          <a:off x="1484969" y="4312616"/>
          <a:ext cx="18629590" cy="10279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48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24915-C371-40AC-AA35-CDDE3487D050}"/>
              </a:ext>
            </a:extLst>
          </p:cNvPr>
          <p:cNvSpPr>
            <a:spLocks noGrp="1"/>
          </p:cNvSpPr>
          <p:nvPr>
            <p:ph type="title"/>
          </p:nvPr>
        </p:nvSpPr>
        <p:spPr>
          <a:xfrm>
            <a:off x="1484969" y="862530"/>
            <a:ext cx="18629590" cy="3131336"/>
          </a:xfrm>
        </p:spPr>
        <p:txBody>
          <a:bodyPr anchor="ctr">
            <a:normAutofit fontScale="90000"/>
          </a:bodyPr>
          <a:lstStyle/>
          <a:p>
            <a:pPr>
              <a:spcBef>
                <a:spcPts val="1772"/>
              </a:spcBef>
            </a:pPr>
            <a:br>
              <a:rPr lang="da-DK" sz="5000" dirty="0"/>
            </a:br>
            <a:br>
              <a:rPr lang="da-DK" sz="5000" dirty="0"/>
            </a:br>
            <a:r>
              <a:rPr lang="da-DK" b="1" dirty="0"/>
              <a:t>Forventninger til vejlederen ifølge </a:t>
            </a:r>
            <a:r>
              <a:rPr lang="da-DK" b="1" dirty="0" err="1"/>
              <a:t>Fælles-udvalget</a:t>
            </a:r>
            <a:r>
              <a:rPr lang="da-DK" b="1" dirty="0"/>
              <a:t> for Erhvervsrettede Velfærdsuddannelser (FEVU)</a:t>
            </a:r>
            <a:endParaRPr lang="en-US" b="1" dirty="0"/>
          </a:p>
          <a:p>
            <a:pPr>
              <a:spcBef>
                <a:spcPts val="1772"/>
              </a:spcBef>
            </a:pPr>
            <a:endParaRPr lang="da-DK" sz="5000" dirty="0"/>
          </a:p>
          <a:p>
            <a:endParaRPr lang="da-DK" sz="5000" dirty="0"/>
          </a:p>
        </p:txBody>
      </p:sp>
      <p:sp>
        <p:nvSpPr>
          <p:cNvPr id="9" name="Date Placeholder 3">
            <a:extLst>
              <a:ext uri="{FF2B5EF4-FFF2-40B4-BE49-F238E27FC236}">
                <a16:creationId xmlns:a16="http://schemas.microsoft.com/office/drawing/2014/main" id="{C00488BE-179F-EBE7-637B-FD5CC5EC5530}"/>
              </a:ext>
            </a:extLst>
          </p:cNvPr>
          <p:cNvSpPr>
            <a:spLocks noGrp="1"/>
          </p:cNvSpPr>
          <p:nvPr>
            <p:ph type="dt" sz="half" idx="10"/>
          </p:nvPr>
        </p:nvSpPr>
        <p:spPr>
          <a:xfrm>
            <a:off x="1484969" y="15015413"/>
            <a:ext cx="4859893" cy="862524"/>
          </a:xfrm>
        </p:spPr>
        <p:txBody>
          <a:bodyPr/>
          <a:lstStyle/>
          <a:p>
            <a:pPr>
              <a:spcAft>
                <a:spcPts val="600"/>
              </a:spcAft>
            </a:pPr>
            <a:fld id="{31D53E7D-EC3D-46DA-8AC9-32849DE575D1}" type="datetime1">
              <a:rPr/>
              <a:pPr>
                <a:spcAft>
                  <a:spcPts val="600"/>
                </a:spcAft>
              </a:pPr>
              <a:t>30-10-2022</a:t>
            </a:fld>
            <a:endParaRPr lang="da-DK"/>
          </a:p>
        </p:txBody>
      </p:sp>
      <p:graphicFrame>
        <p:nvGraphicFramePr>
          <p:cNvPr id="5" name="Pladsholder til indhold 2">
            <a:extLst>
              <a:ext uri="{FF2B5EF4-FFF2-40B4-BE49-F238E27FC236}">
                <a16:creationId xmlns:a16="http://schemas.microsoft.com/office/drawing/2014/main" id="{8ABBAC9A-6427-3B74-B4A9-6A687B21AD7C}"/>
              </a:ext>
            </a:extLst>
          </p:cNvPr>
          <p:cNvGraphicFramePr>
            <a:graphicFrameLocks noGrp="1"/>
          </p:cNvGraphicFramePr>
          <p:nvPr>
            <p:ph idx="1"/>
            <p:extLst>
              <p:ext uri="{D42A27DB-BD31-4B8C-83A1-F6EECF244321}">
                <p14:modId xmlns:p14="http://schemas.microsoft.com/office/powerpoint/2010/main" val="1337512861"/>
              </p:ext>
            </p:extLst>
          </p:nvPr>
        </p:nvGraphicFramePr>
        <p:xfrm>
          <a:off x="1484969" y="4312616"/>
          <a:ext cx="18629590" cy="10279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171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DF027CAE-3D2A-0771-F763-81589D149049}"/>
              </a:ext>
            </a:extLst>
          </p:cNvPr>
          <p:cNvSpPr>
            <a:spLocks noGrp="1"/>
          </p:cNvSpPr>
          <p:nvPr>
            <p:ph type="dt" sz="half" idx="10"/>
          </p:nvPr>
        </p:nvSpPr>
        <p:spPr>
          <a:xfrm>
            <a:off x="1484969" y="15015413"/>
            <a:ext cx="4859893" cy="862524"/>
          </a:xfrm>
        </p:spPr>
        <p:txBody>
          <a:bodyPr anchor="ctr">
            <a:normAutofit/>
          </a:bodyPr>
          <a:lstStyle/>
          <a:p>
            <a:pPr>
              <a:spcAft>
                <a:spcPts val="600"/>
              </a:spcAft>
            </a:pPr>
            <a:fld id="{91C4F341-646C-C94F-BE92-7EAD6AEECE56}" type="datetime1">
              <a:rPr lang="da-DK" smtClean="0">
                <a:solidFill>
                  <a:schemeClr val="bg1"/>
                </a:solidFill>
              </a:rPr>
              <a:pPr>
                <a:spcAft>
                  <a:spcPts val="600"/>
                </a:spcAft>
              </a:pPr>
              <a:t>30-10-2022</a:t>
            </a:fld>
            <a:endParaRPr lang="da-DK">
              <a:solidFill>
                <a:schemeClr val="bg1"/>
              </a:solidFill>
            </a:endParaRPr>
          </a:p>
        </p:txBody>
      </p:sp>
      <p:sp>
        <p:nvSpPr>
          <p:cNvPr id="2" name="Titel 1">
            <a:extLst>
              <a:ext uri="{FF2B5EF4-FFF2-40B4-BE49-F238E27FC236}">
                <a16:creationId xmlns:a16="http://schemas.microsoft.com/office/drawing/2014/main" id="{26714DF1-F58A-4DFA-85DA-FAE2C81F4595}"/>
              </a:ext>
            </a:extLst>
          </p:cNvPr>
          <p:cNvSpPr>
            <a:spLocks noGrp="1"/>
          </p:cNvSpPr>
          <p:nvPr>
            <p:ph type="title"/>
          </p:nvPr>
        </p:nvSpPr>
        <p:spPr>
          <a:xfrm>
            <a:off x="9010185" y="1981213"/>
            <a:ext cx="11051558" cy="2046688"/>
          </a:xfrm>
        </p:spPr>
        <p:txBody>
          <a:bodyPr anchor="t">
            <a:normAutofit/>
          </a:bodyPr>
          <a:lstStyle/>
          <a:p>
            <a:r>
              <a:rPr lang="da-DK" sz="6600" b="1" dirty="0"/>
              <a:t>Vejlederens ansvar ifølge det faglige udvalg FEVU</a:t>
            </a:r>
          </a:p>
        </p:txBody>
      </p:sp>
      <p:sp>
        <p:nvSpPr>
          <p:cNvPr id="3" name="Pladsholder til indhold 2">
            <a:extLst>
              <a:ext uri="{FF2B5EF4-FFF2-40B4-BE49-F238E27FC236}">
                <a16:creationId xmlns:a16="http://schemas.microsoft.com/office/drawing/2014/main" id="{B0954A37-2AF4-4B64-8F9D-779BE8BE3AA6}"/>
              </a:ext>
            </a:extLst>
          </p:cNvPr>
          <p:cNvSpPr>
            <a:spLocks noGrp="1"/>
          </p:cNvSpPr>
          <p:nvPr>
            <p:ph type="body" idx="1"/>
          </p:nvPr>
        </p:nvSpPr>
        <p:spPr>
          <a:xfrm>
            <a:off x="9016537" y="4883727"/>
            <a:ext cx="11051558" cy="9003200"/>
          </a:xfrm>
        </p:spPr>
        <p:txBody>
          <a:bodyPr vert="horz" lIns="161996" tIns="80998" rIns="161996" bIns="80998" rtlCol="0">
            <a:normAutofit/>
          </a:bodyPr>
          <a:lstStyle/>
          <a:p>
            <a:pPr marL="0" indent="0">
              <a:buNone/>
            </a:pPr>
            <a:r>
              <a:rPr lang="da-DK" sz="3600" dirty="0"/>
              <a:t>At tilrettelægge oplæringen som et læringsforløb, herunder</a:t>
            </a:r>
          </a:p>
          <a:p>
            <a:pPr marL="1381476" lvl="1" indent="-571500">
              <a:buClr>
                <a:schemeClr val="bg1"/>
              </a:buClr>
              <a:buFont typeface="Arial" panose="020B0604020202020204" pitchFamily="34" charset="0"/>
              <a:buChar char="•"/>
            </a:pPr>
            <a:r>
              <a:rPr lang="da-DK" sz="3600" dirty="0">
                <a:solidFill>
                  <a:schemeClr val="bg1"/>
                </a:solidFill>
              </a:rPr>
              <a:t>at afklare egne, institutionens og elevens forventninger til oplæringsperioden</a:t>
            </a:r>
          </a:p>
          <a:p>
            <a:pPr marL="1381476" lvl="1" indent="-571500">
              <a:buClr>
                <a:schemeClr val="bg1"/>
              </a:buClr>
              <a:buFont typeface="Arial" panose="020B0604020202020204" pitchFamily="34" charset="0"/>
              <a:buChar char="•"/>
            </a:pPr>
            <a:r>
              <a:rPr lang="da-DK" sz="3600" dirty="0">
                <a:solidFill>
                  <a:schemeClr val="bg1"/>
                </a:solidFill>
              </a:rPr>
              <a:t>samarbejde med ledelse og kollegaer om at skabe et læringsmiljø for eleven</a:t>
            </a:r>
          </a:p>
          <a:p>
            <a:pPr marL="0" indent="0">
              <a:buNone/>
            </a:pPr>
            <a:endParaRPr lang="da-DK" sz="3600" dirty="0"/>
          </a:p>
          <a:p>
            <a:pPr marL="0" indent="0">
              <a:buNone/>
            </a:pPr>
            <a:r>
              <a:rPr lang="da-DK" sz="3600" dirty="0"/>
              <a:t>At vejlede i konkrete læringssituationer og fremme elevens refleksionskompetencer, herunder</a:t>
            </a:r>
            <a:endParaRPr lang="en-US" sz="3600" dirty="0"/>
          </a:p>
          <a:p>
            <a:pPr marL="1381476" lvl="1" indent="-571500">
              <a:buClr>
                <a:schemeClr val="bg1"/>
              </a:buClr>
              <a:buFont typeface="Arial" panose="020B0604020202020204" pitchFamily="34" charset="0"/>
              <a:buChar char="•"/>
            </a:pPr>
            <a:r>
              <a:rPr lang="da-DK" sz="3600" dirty="0">
                <a:solidFill>
                  <a:schemeClr val="bg1"/>
                </a:solidFill>
              </a:rPr>
              <a:t>at støtte eleven i her-og nu- problematikker</a:t>
            </a:r>
            <a:endParaRPr lang="en-US" sz="3600" dirty="0">
              <a:solidFill>
                <a:schemeClr val="bg1"/>
              </a:solidFill>
            </a:endParaRPr>
          </a:p>
          <a:p>
            <a:pPr marL="1381476" lvl="1" indent="-571500">
              <a:buClr>
                <a:schemeClr val="bg1"/>
              </a:buClr>
              <a:buFont typeface="Arial" panose="020B0604020202020204" pitchFamily="34" charset="0"/>
              <a:buChar char="•"/>
            </a:pPr>
            <a:r>
              <a:rPr lang="da-DK" sz="3600" dirty="0">
                <a:solidFill>
                  <a:schemeClr val="bg1"/>
                </a:solidFill>
              </a:rPr>
              <a:t>at kunne bidrage til elevens refleksion før, under og efter handling</a:t>
            </a:r>
            <a:endParaRPr lang="en-US" sz="3600" dirty="0">
              <a:solidFill>
                <a:schemeClr val="bg1"/>
              </a:solidFill>
            </a:endParaRPr>
          </a:p>
          <a:p>
            <a:endParaRPr lang="da-DK" sz="3100" dirty="0"/>
          </a:p>
        </p:txBody>
      </p:sp>
      <p:sp>
        <p:nvSpPr>
          <p:cNvPr id="13" name="Picture Placeholder 4">
            <a:extLst>
              <a:ext uri="{FF2B5EF4-FFF2-40B4-BE49-F238E27FC236}">
                <a16:creationId xmlns:a16="http://schemas.microsoft.com/office/drawing/2014/main" id="{A25AA43A-217D-5678-956F-DD73903AA76B}"/>
              </a:ext>
            </a:extLst>
          </p:cNvPr>
          <p:cNvSpPr>
            <a:spLocks noGrp="1"/>
          </p:cNvSpPr>
          <p:nvPr>
            <p:ph type="pic" sz="quarter" idx="15"/>
          </p:nvPr>
        </p:nvSpPr>
        <p:spPr>
          <a:xfrm>
            <a:off x="0" y="0"/>
            <a:ext cx="7582828" cy="16200438"/>
          </a:xfrm>
        </p:spPr>
      </p:sp>
    </p:spTree>
    <p:extLst>
      <p:ext uri="{BB962C8B-B14F-4D97-AF65-F5344CB8AC3E}">
        <p14:creationId xmlns:p14="http://schemas.microsoft.com/office/powerpoint/2010/main" val="3652497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F7A55C3-B7A7-D51B-81C0-3897D68378C0}"/>
              </a:ext>
            </a:extLst>
          </p:cNvPr>
          <p:cNvSpPr>
            <a:spLocks noGrp="1"/>
          </p:cNvSpPr>
          <p:nvPr>
            <p:ph type="dt" sz="half" idx="10"/>
          </p:nvPr>
        </p:nvSpPr>
        <p:spPr/>
        <p:txBody>
          <a:bodyPr/>
          <a:lstStyle/>
          <a:p>
            <a:fld id="{91C4F341-646C-C94F-BE92-7EAD6AEECE56}" type="datetime1">
              <a:rPr lang="da-DK" smtClean="0">
                <a:solidFill>
                  <a:schemeClr val="bg1"/>
                </a:solidFill>
              </a:rPr>
              <a:t>30-10-2022</a:t>
            </a:fld>
            <a:endParaRPr lang="da-DK" dirty="0">
              <a:solidFill>
                <a:schemeClr val="bg1"/>
              </a:solidFill>
            </a:endParaRPr>
          </a:p>
        </p:txBody>
      </p:sp>
      <p:sp>
        <p:nvSpPr>
          <p:cNvPr id="3" name="Titel 2">
            <a:extLst>
              <a:ext uri="{FF2B5EF4-FFF2-40B4-BE49-F238E27FC236}">
                <a16:creationId xmlns:a16="http://schemas.microsoft.com/office/drawing/2014/main" id="{A16C6D2D-18E5-4036-0DE9-9B1653740893}"/>
              </a:ext>
            </a:extLst>
          </p:cNvPr>
          <p:cNvSpPr>
            <a:spLocks noGrp="1"/>
          </p:cNvSpPr>
          <p:nvPr>
            <p:ph type="title"/>
          </p:nvPr>
        </p:nvSpPr>
        <p:spPr/>
        <p:txBody>
          <a:bodyPr>
            <a:normAutofit/>
          </a:bodyPr>
          <a:lstStyle/>
          <a:p>
            <a:r>
              <a:rPr lang="da-DK" sz="6600" b="1" dirty="0"/>
              <a:t>Vejlederens ansvar ifølge det faglige udvalg FEVU</a:t>
            </a:r>
            <a:endParaRPr lang="da-DK" sz="6600" dirty="0"/>
          </a:p>
        </p:txBody>
      </p:sp>
      <p:sp>
        <p:nvSpPr>
          <p:cNvPr id="4" name="Pladsholder til tekst 3">
            <a:extLst>
              <a:ext uri="{FF2B5EF4-FFF2-40B4-BE49-F238E27FC236}">
                <a16:creationId xmlns:a16="http://schemas.microsoft.com/office/drawing/2014/main" id="{EFBF311B-8690-09AF-0CC4-E3773DBEECFB}"/>
              </a:ext>
            </a:extLst>
          </p:cNvPr>
          <p:cNvSpPr>
            <a:spLocks noGrp="1"/>
          </p:cNvSpPr>
          <p:nvPr>
            <p:ph type="body" idx="1"/>
          </p:nvPr>
        </p:nvSpPr>
        <p:spPr/>
        <p:txBody>
          <a:bodyPr>
            <a:normAutofit/>
          </a:bodyPr>
          <a:lstStyle/>
          <a:p>
            <a:pPr marL="0" indent="0">
              <a:buNone/>
            </a:pPr>
            <a:r>
              <a:rPr lang="da-DK" dirty="0"/>
              <a:t>At hjælpe eleven med at koble praksis sammen med teori, herunder</a:t>
            </a:r>
          </a:p>
          <a:p>
            <a:pPr marL="723322" lvl="1" indent="-571500">
              <a:buClr>
                <a:schemeClr val="bg1"/>
              </a:buClr>
              <a:buFont typeface="Arial" panose="020B0604020202020204" pitchFamily="34" charset="0"/>
              <a:buChar char="•"/>
            </a:pPr>
            <a:r>
              <a:rPr lang="da-DK" dirty="0">
                <a:solidFill>
                  <a:schemeClr val="bg1"/>
                </a:solidFill>
              </a:rPr>
              <a:t>at hjælpe eleven med at se en sammenhæng mellem den konkrete hverdag, oplæringsstedets metoder, værdier og pædagogiske standpunkt med den teori eleven er blevet præsenteret for på skolen</a:t>
            </a:r>
          </a:p>
          <a:p>
            <a:pPr marL="723322" lvl="1" indent="-571500">
              <a:buClr>
                <a:schemeClr val="bg1"/>
              </a:buClr>
              <a:buFont typeface="Arial" panose="020B0604020202020204" pitchFamily="34" charset="0"/>
              <a:buChar char="•"/>
            </a:pPr>
            <a:r>
              <a:rPr lang="da-DK" dirty="0">
                <a:solidFill>
                  <a:schemeClr val="bg1"/>
                </a:solidFill>
              </a:rPr>
              <a:t>at vejlede eleven om oplæringen i forhold til opfyldelsen af oplæringsmålene</a:t>
            </a:r>
          </a:p>
          <a:p>
            <a:pPr marL="0" indent="0">
              <a:buNone/>
            </a:pPr>
            <a:endParaRPr lang="da-DK" dirty="0"/>
          </a:p>
          <a:p>
            <a:pPr marL="0" indent="0">
              <a:buNone/>
            </a:pPr>
            <a:r>
              <a:rPr lang="da-DK" dirty="0"/>
              <a:t>At støtte eleven som lærende, herunder</a:t>
            </a:r>
          </a:p>
          <a:p>
            <a:pPr marL="723322" lvl="1" indent="-571500">
              <a:buClr>
                <a:schemeClr val="bg1"/>
              </a:buClr>
              <a:buFont typeface="Arial" panose="020B0604020202020204" pitchFamily="34" charset="0"/>
              <a:buChar char="•"/>
            </a:pPr>
            <a:r>
              <a:rPr lang="da-DK" dirty="0">
                <a:solidFill>
                  <a:schemeClr val="bg1"/>
                </a:solidFill>
              </a:rPr>
              <a:t>at have blik for individuelle behov (møde eleven der hvor han/hun er)</a:t>
            </a:r>
          </a:p>
          <a:p>
            <a:pPr marL="723322" lvl="1" indent="-571500">
              <a:buClr>
                <a:schemeClr val="bg1"/>
              </a:buClr>
              <a:buFont typeface="Arial" panose="020B0604020202020204" pitchFamily="34" charset="0"/>
              <a:buChar char="•"/>
            </a:pPr>
            <a:r>
              <a:rPr lang="da-DK" dirty="0">
                <a:solidFill>
                  <a:schemeClr val="bg1"/>
                </a:solidFill>
              </a:rPr>
              <a:t>at hjælpe eleven ind i det kollegiale fællesskab</a:t>
            </a:r>
          </a:p>
          <a:p>
            <a:pPr marL="723322" lvl="1" indent="-571500">
              <a:buClr>
                <a:schemeClr val="bg1"/>
              </a:buClr>
              <a:buFont typeface="Arial" panose="020B0604020202020204" pitchFamily="34" charset="0"/>
              <a:buChar char="•"/>
            </a:pPr>
            <a:r>
              <a:rPr lang="da-DK" dirty="0">
                <a:solidFill>
                  <a:schemeClr val="bg1"/>
                </a:solidFill>
              </a:rPr>
              <a:t>at støtte eleven i særligt krævende læringssituationer</a:t>
            </a:r>
          </a:p>
          <a:p>
            <a:endParaRPr lang="da-DK" dirty="0"/>
          </a:p>
        </p:txBody>
      </p:sp>
      <p:sp>
        <p:nvSpPr>
          <p:cNvPr id="5" name="Pladsholder til billede 4">
            <a:extLst>
              <a:ext uri="{FF2B5EF4-FFF2-40B4-BE49-F238E27FC236}">
                <a16:creationId xmlns:a16="http://schemas.microsoft.com/office/drawing/2014/main" id="{2932A8A9-0A29-6D58-5B5A-08B015031C0D}"/>
              </a:ext>
            </a:extLst>
          </p:cNvPr>
          <p:cNvSpPr>
            <a:spLocks noGrp="1"/>
          </p:cNvSpPr>
          <p:nvPr>
            <p:ph type="pic" sz="quarter" idx="15"/>
          </p:nvPr>
        </p:nvSpPr>
        <p:spPr/>
      </p:sp>
    </p:spTree>
    <p:extLst>
      <p:ext uri="{BB962C8B-B14F-4D97-AF65-F5344CB8AC3E}">
        <p14:creationId xmlns:p14="http://schemas.microsoft.com/office/powerpoint/2010/main" val="319799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DAC37F3-1A94-4402-B09A-8A1362CCA3FF}"/>
              </a:ext>
            </a:extLst>
          </p:cNvPr>
          <p:cNvSpPr>
            <a:spLocks noGrp="1"/>
          </p:cNvSpPr>
          <p:nvPr>
            <p:ph type="body" sz="quarter" idx="10"/>
          </p:nvPr>
        </p:nvSpPr>
        <p:spPr/>
        <p:txBody>
          <a:bodyPr/>
          <a:lstStyle/>
          <a:p>
            <a:r>
              <a:rPr lang="da-DK" sz="8000" b="1" dirty="0">
                <a:cs typeface="Calibri"/>
              </a:rPr>
              <a:t>Hvad vil det sige at være i læring?</a:t>
            </a:r>
          </a:p>
          <a:p>
            <a:endParaRPr lang="da-DK" b="1" dirty="0">
              <a:cs typeface="Calibri"/>
            </a:endParaRPr>
          </a:p>
          <a:p>
            <a:r>
              <a:rPr lang="da-DK" dirty="0">
                <a:cs typeface="Calibri"/>
              </a:rPr>
              <a:t>“</a:t>
            </a:r>
            <a:r>
              <a:rPr lang="da-DK" dirty="0">
                <a:ea typeface="+mn-lt"/>
                <a:cs typeface="+mn-lt"/>
              </a:rPr>
              <a:t>enhver proces, der hos levende organismer fører til en varig kapacitetsændring, som ikke kun skyldes glemsel, biologisk modning eller aldring”.          </a:t>
            </a:r>
          </a:p>
          <a:p>
            <a:r>
              <a:rPr lang="da-DK" dirty="0">
                <a:ea typeface="+mn-lt"/>
                <a:cs typeface="+mn-lt"/>
              </a:rPr>
              <a:t>                                          Knud Illeris</a:t>
            </a:r>
            <a:endParaRPr lang="da-DK" dirty="0"/>
          </a:p>
        </p:txBody>
      </p:sp>
    </p:spTree>
    <p:extLst>
      <p:ext uri="{BB962C8B-B14F-4D97-AF65-F5344CB8AC3E}">
        <p14:creationId xmlns:p14="http://schemas.microsoft.com/office/powerpoint/2010/main" val="294784279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BB7F75-F26F-9580-F050-1D958A4BCEEE}"/>
              </a:ext>
            </a:extLst>
          </p:cNvPr>
          <p:cNvSpPr>
            <a:spLocks noGrp="1"/>
          </p:cNvSpPr>
          <p:nvPr>
            <p:ph type="title"/>
          </p:nvPr>
        </p:nvSpPr>
        <p:spPr>
          <a:xfrm>
            <a:off x="1484969" y="862530"/>
            <a:ext cx="18629590" cy="3131336"/>
          </a:xfrm>
        </p:spPr>
        <p:txBody>
          <a:bodyPr/>
          <a:lstStyle/>
          <a:p>
            <a:r>
              <a:rPr lang="en-US" dirty="0" err="1"/>
              <a:t>Læring</a:t>
            </a:r>
            <a:endParaRPr lang="en-US" dirty="0"/>
          </a:p>
        </p:txBody>
      </p:sp>
      <p:pic>
        <p:nvPicPr>
          <p:cNvPr id="4" name="Billede 4" descr="Et billede, der indeholder tekst, kort, whiteboard&#10;&#10;Beskrivelsen er genereret automatisk">
            <a:extLst>
              <a:ext uri="{FF2B5EF4-FFF2-40B4-BE49-F238E27FC236}">
                <a16:creationId xmlns:a16="http://schemas.microsoft.com/office/drawing/2014/main" id="{6B585F77-D1AE-4DC1-AD80-0AB640164033}"/>
              </a:ext>
            </a:extLst>
          </p:cNvPr>
          <p:cNvPicPr>
            <a:picLocks noGrp="1" noChangeAspect="1"/>
          </p:cNvPicPr>
          <p:nvPr>
            <p:ph idx="1"/>
          </p:nvPr>
        </p:nvPicPr>
        <p:blipFill>
          <a:blip r:embed="rId2"/>
          <a:stretch>
            <a:fillRect/>
          </a:stretch>
        </p:blipFill>
        <p:spPr>
          <a:xfrm>
            <a:off x="4189455" y="4312616"/>
            <a:ext cx="13220618" cy="10279029"/>
          </a:xfrm>
          <a:prstGeom prst="rect">
            <a:avLst/>
          </a:prstGeom>
          <a:noFill/>
        </p:spPr>
      </p:pic>
      <p:sp>
        <p:nvSpPr>
          <p:cNvPr id="11" name="Date Placeholder 3">
            <a:extLst>
              <a:ext uri="{FF2B5EF4-FFF2-40B4-BE49-F238E27FC236}">
                <a16:creationId xmlns:a16="http://schemas.microsoft.com/office/drawing/2014/main" id="{C3120219-9A0B-207B-0C56-CBBDFAFF25BB}"/>
              </a:ext>
            </a:extLst>
          </p:cNvPr>
          <p:cNvSpPr>
            <a:spLocks noGrp="1"/>
          </p:cNvSpPr>
          <p:nvPr>
            <p:ph type="dt" sz="half" idx="10"/>
          </p:nvPr>
        </p:nvSpPr>
        <p:spPr>
          <a:xfrm>
            <a:off x="1484969" y="15015413"/>
            <a:ext cx="4859893" cy="862524"/>
          </a:xfrm>
        </p:spPr>
        <p:txBody>
          <a:bodyPr/>
          <a:lstStyle/>
          <a:p>
            <a:pPr>
              <a:spcAft>
                <a:spcPts val="600"/>
              </a:spcAft>
            </a:pPr>
            <a:fld id="{2D29F48F-BD58-445A-B798-411205CE3C20}" type="datetime1">
              <a:pPr>
                <a:spcAft>
                  <a:spcPts val="600"/>
                </a:spcAft>
              </a:pPr>
              <a:t>30-10-2022</a:t>
            </a:fld>
            <a:endParaRPr lang="da-DK"/>
          </a:p>
        </p:txBody>
      </p:sp>
    </p:spTree>
    <p:extLst>
      <p:ext uri="{BB962C8B-B14F-4D97-AF65-F5344CB8AC3E}">
        <p14:creationId xmlns:p14="http://schemas.microsoft.com/office/powerpoint/2010/main" val="2487155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D82481-84CB-B385-370C-C3E8718B4F47}"/>
              </a:ext>
            </a:extLst>
          </p:cNvPr>
          <p:cNvSpPr>
            <a:spLocks noGrp="1"/>
          </p:cNvSpPr>
          <p:nvPr>
            <p:ph type="title"/>
          </p:nvPr>
        </p:nvSpPr>
        <p:spPr>
          <a:xfrm>
            <a:off x="1484969" y="862530"/>
            <a:ext cx="18629590" cy="3131336"/>
          </a:xfrm>
        </p:spPr>
        <p:txBody>
          <a:bodyPr/>
          <a:lstStyle/>
          <a:p>
            <a:r>
              <a:rPr lang="en-US" dirty="0" err="1"/>
              <a:t>Vejen</a:t>
            </a:r>
            <a:r>
              <a:rPr lang="en-US" dirty="0"/>
              <a:t> </a:t>
            </a:r>
            <a:r>
              <a:rPr lang="en-US" dirty="0" err="1"/>
              <a:t>til</a:t>
            </a:r>
            <a:r>
              <a:rPr lang="en-US" dirty="0"/>
              <a:t> </a:t>
            </a:r>
            <a:r>
              <a:rPr lang="en-US" dirty="0" err="1"/>
              <a:t>læring</a:t>
            </a:r>
            <a:endParaRPr lang="en-US" dirty="0"/>
          </a:p>
        </p:txBody>
      </p:sp>
      <p:pic>
        <p:nvPicPr>
          <p:cNvPr id="3" name="Pladsholder til billede 2">
            <a:extLst>
              <a:ext uri="{FF2B5EF4-FFF2-40B4-BE49-F238E27FC236}">
                <a16:creationId xmlns:a16="http://schemas.microsoft.com/office/drawing/2014/main" id="{72391282-6C39-3608-99A4-9633A38CA2E8}"/>
              </a:ext>
            </a:extLst>
          </p:cNvPr>
          <p:cNvPicPr>
            <a:picLocks noGrp="1" noChangeAspect="1"/>
          </p:cNvPicPr>
          <p:nvPr>
            <p:ph idx="1"/>
          </p:nvPr>
        </p:nvPicPr>
        <p:blipFill>
          <a:blip r:embed="rId2"/>
          <a:stretch>
            <a:fillRect/>
          </a:stretch>
        </p:blipFill>
        <p:spPr>
          <a:xfrm>
            <a:off x="3535436" y="4312616"/>
            <a:ext cx="14528656" cy="10279029"/>
          </a:xfrm>
          <a:prstGeom prst="rect">
            <a:avLst/>
          </a:prstGeom>
          <a:noFill/>
        </p:spPr>
      </p:pic>
      <p:sp>
        <p:nvSpPr>
          <p:cNvPr id="10" name="Date Placeholder 3">
            <a:extLst>
              <a:ext uri="{FF2B5EF4-FFF2-40B4-BE49-F238E27FC236}">
                <a16:creationId xmlns:a16="http://schemas.microsoft.com/office/drawing/2014/main" id="{30DA308C-71C8-1797-E406-DB5B66DCB84E}"/>
              </a:ext>
            </a:extLst>
          </p:cNvPr>
          <p:cNvSpPr>
            <a:spLocks noGrp="1"/>
          </p:cNvSpPr>
          <p:nvPr>
            <p:ph type="dt" sz="half" idx="10"/>
          </p:nvPr>
        </p:nvSpPr>
        <p:spPr>
          <a:xfrm>
            <a:off x="1484969" y="15015413"/>
            <a:ext cx="4859893" cy="862524"/>
          </a:xfrm>
        </p:spPr>
        <p:txBody>
          <a:bodyPr/>
          <a:lstStyle/>
          <a:p>
            <a:pPr>
              <a:spcAft>
                <a:spcPts val="600"/>
              </a:spcAft>
            </a:pPr>
            <a:fld id="{59BD4C78-1B7F-4AB5-9367-2790F2941DA1}" type="datetime1">
              <a:pPr>
                <a:spcAft>
                  <a:spcPts val="600"/>
                </a:spcAft>
              </a:pPr>
              <a:t>30-10-2022</a:t>
            </a:fld>
            <a:endParaRPr lang="da-DK"/>
          </a:p>
        </p:txBody>
      </p:sp>
    </p:spTree>
    <p:extLst>
      <p:ext uri="{BB962C8B-B14F-4D97-AF65-F5344CB8AC3E}">
        <p14:creationId xmlns:p14="http://schemas.microsoft.com/office/powerpoint/2010/main" val="184904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57650-A4FE-4164-BC16-288A1F60EA91}"/>
              </a:ext>
            </a:extLst>
          </p:cNvPr>
          <p:cNvSpPr>
            <a:spLocks noGrp="1"/>
          </p:cNvSpPr>
          <p:nvPr>
            <p:ph type="title"/>
          </p:nvPr>
        </p:nvSpPr>
        <p:spPr>
          <a:xfrm>
            <a:off x="1484969" y="862530"/>
            <a:ext cx="18629590" cy="3131336"/>
          </a:xfrm>
        </p:spPr>
        <p:txBody>
          <a:bodyPr vert="horz" lIns="161996" tIns="80998" rIns="161996" bIns="80998" rtlCol="0" anchor="ctr">
            <a:normAutofit/>
          </a:bodyPr>
          <a:lstStyle/>
          <a:p>
            <a:r>
              <a:rPr lang="en-US" dirty="0" err="1"/>
              <a:t>Læringskultur</a:t>
            </a:r>
            <a:endParaRPr lang="en-US" dirty="0"/>
          </a:p>
        </p:txBody>
      </p:sp>
      <p:pic>
        <p:nvPicPr>
          <p:cNvPr id="4" name="Billede 4" descr="Et billede, der indeholder tekst&#10;&#10;Beskrivelsen er genereret automatisk">
            <a:extLst>
              <a:ext uri="{FF2B5EF4-FFF2-40B4-BE49-F238E27FC236}">
                <a16:creationId xmlns:a16="http://schemas.microsoft.com/office/drawing/2014/main" id="{B0CEFF7C-9CD4-4AC5-9D3C-772C2083A915}"/>
              </a:ext>
            </a:extLst>
          </p:cNvPr>
          <p:cNvPicPr>
            <a:picLocks noGrp="1" noChangeAspect="1"/>
          </p:cNvPicPr>
          <p:nvPr>
            <p:ph idx="1"/>
          </p:nvPr>
        </p:nvPicPr>
        <p:blipFill>
          <a:blip r:embed="rId2"/>
          <a:stretch>
            <a:fillRect/>
          </a:stretch>
        </p:blipFill>
        <p:spPr>
          <a:xfrm>
            <a:off x="1622060" y="4312617"/>
            <a:ext cx="16062825" cy="8995182"/>
          </a:xfrm>
          <a:prstGeom prst="rect">
            <a:avLst/>
          </a:prstGeom>
          <a:noFill/>
        </p:spPr>
      </p:pic>
      <p:sp>
        <p:nvSpPr>
          <p:cNvPr id="6" name="Date Placeholder 3">
            <a:extLst>
              <a:ext uri="{FF2B5EF4-FFF2-40B4-BE49-F238E27FC236}">
                <a16:creationId xmlns:a16="http://schemas.microsoft.com/office/drawing/2014/main" id="{5B793AE2-F4E2-91A3-B6E9-8C049E728FD3}"/>
              </a:ext>
            </a:extLst>
          </p:cNvPr>
          <p:cNvSpPr>
            <a:spLocks noGrp="1"/>
          </p:cNvSpPr>
          <p:nvPr>
            <p:ph type="dt" sz="half" idx="10"/>
          </p:nvPr>
        </p:nvSpPr>
        <p:spPr>
          <a:xfrm>
            <a:off x="1484969" y="15015413"/>
            <a:ext cx="4859893" cy="862524"/>
          </a:xfrm>
        </p:spPr>
        <p:txBody>
          <a:bodyPr/>
          <a:lstStyle/>
          <a:p>
            <a:pPr>
              <a:spcAft>
                <a:spcPts val="600"/>
              </a:spcAft>
            </a:pPr>
            <a:fld id="{D809F52D-0A04-44D8-8475-ECDE682F7804}" type="datetime1">
              <a:rPr/>
              <a:pPr>
                <a:spcAft>
                  <a:spcPts val="600"/>
                </a:spcAft>
              </a:pPr>
              <a:t>30-10-2022</a:t>
            </a:fld>
            <a:endParaRPr lang="da-DK"/>
          </a:p>
        </p:txBody>
      </p:sp>
      <p:sp>
        <p:nvSpPr>
          <p:cNvPr id="5" name="Tekstfelt 4">
            <a:extLst>
              <a:ext uri="{FF2B5EF4-FFF2-40B4-BE49-F238E27FC236}">
                <a16:creationId xmlns:a16="http://schemas.microsoft.com/office/drawing/2014/main" id="{9C1E7A4F-9D2C-AFF0-507A-F09CB147A0DF}"/>
              </a:ext>
            </a:extLst>
          </p:cNvPr>
          <p:cNvSpPr txBox="1"/>
          <p:nvPr/>
        </p:nvSpPr>
        <p:spPr>
          <a:xfrm>
            <a:off x="9239036" y="13655120"/>
            <a:ext cx="10797702" cy="584775"/>
          </a:xfrm>
          <a:prstGeom prst="rect">
            <a:avLst/>
          </a:prstGeom>
          <a:noFill/>
        </p:spPr>
        <p:txBody>
          <a:bodyPr wrap="square">
            <a:spAutoFit/>
          </a:bodyPr>
          <a:lstStyle/>
          <a:p>
            <a:pPr algn="r"/>
            <a:r>
              <a:rPr lang="en-US" sz="3200" dirty="0"/>
              <a:t>Rita og Ken Dunn, </a:t>
            </a:r>
            <a:r>
              <a:rPr lang="en-US" sz="3200" dirty="0" err="1"/>
              <a:t>Knud</a:t>
            </a:r>
            <a:r>
              <a:rPr lang="en-US" sz="3200" dirty="0"/>
              <a:t> </a:t>
            </a:r>
            <a:r>
              <a:rPr lang="en-US" sz="3200" dirty="0" err="1"/>
              <a:t>Illeris</a:t>
            </a:r>
            <a:r>
              <a:rPr lang="en-US" sz="3200" dirty="0"/>
              <a:t> </a:t>
            </a:r>
            <a:r>
              <a:rPr lang="en-US" sz="3200" dirty="0" err="1"/>
              <a:t>mfl</a:t>
            </a:r>
            <a:r>
              <a:rPr lang="en-US" sz="3200" dirty="0"/>
              <a:t>.</a:t>
            </a:r>
          </a:p>
        </p:txBody>
      </p:sp>
    </p:spTree>
    <p:extLst>
      <p:ext uri="{BB962C8B-B14F-4D97-AF65-F5344CB8AC3E}">
        <p14:creationId xmlns:p14="http://schemas.microsoft.com/office/powerpoint/2010/main" val="370882118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lgn="l">
          <a:defRPr dirty="0" err="1"/>
        </a:defPPr>
      </a:lstStyle>
    </a:txDef>
  </a:objectDefaults>
  <a:extraClrSchemeLst/>
  <a:extLst>
    <a:ext uri="{05A4C25C-085E-4340-85A3-A5531E510DB2}">
      <thm15:themeFamily xmlns:thm15="http://schemas.microsoft.com/office/thememl/2012/main" name="sosu_powerpoint_skabelon" id="{55E87AB7-C590-DE49-A63B-6241A62A47AA}" vid="{A9AB8E81-BD9B-164D-B6E5-A2D3BE5096B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439</TotalTime>
  <Words>1101</Words>
  <Application>Microsoft Office PowerPoint</Application>
  <PresentationFormat>Brugerdefineret</PresentationFormat>
  <Paragraphs>124</Paragraphs>
  <Slides>20</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20</vt:i4>
      </vt:variant>
    </vt:vector>
  </HeadingPairs>
  <TitlesOfParts>
    <vt:vector size="24" baseType="lpstr">
      <vt:lpstr>Arial</vt:lpstr>
      <vt:lpstr>Calibri</vt:lpstr>
      <vt:lpstr>Calibri Light</vt:lpstr>
      <vt:lpstr>Office-tema</vt:lpstr>
      <vt:lpstr>3 dages kursus for oplæringsvejledere på Pædagogisk Assistent uddannelsen</vt:lpstr>
      <vt:lpstr>Læring, didaktik og anerkendelse</vt:lpstr>
      <vt:lpstr>  Forventninger til vejlederen ifølge Fælles-udvalget for Erhvervsrettede Velfærdsuddannelser (FEVU)  </vt:lpstr>
      <vt:lpstr>Vejlederens ansvar ifølge det faglige udvalg FEVU</vt:lpstr>
      <vt:lpstr>Vejlederens ansvar ifølge det faglige udvalg FEVU</vt:lpstr>
      <vt:lpstr>PowerPoint-præsentation</vt:lpstr>
      <vt:lpstr>Læring</vt:lpstr>
      <vt:lpstr>Vejen til læring</vt:lpstr>
      <vt:lpstr>Læringskultur</vt:lpstr>
      <vt:lpstr> Vilkår for læring i skoleperioder Jan Bisgaard, Inge Lerbech, Dorthe Thanning – Praktikkens didaktik </vt:lpstr>
      <vt:lpstr>Vilkår for læring i oplæringen</vt:lpstr>
      <vt:lpstr>Opgave</vt:lpstr>
      <vt:lpstr>PowerPoint-præsentation</vt:lpstr>
      <vt:lpstr>Didaktik </vt:lpstr>
      <vt:lpstr>PowerPoint-præsentation</vt:lpstr>
      <vt:lpstr>Forventninger til eleven</vt:lpstr>
      <vt:lpstr>Planlægning af oplæringsforløbet</vt:lpstr>
      <vt:lpstr>Anerkendende tilgang Appreciative Inquiry (A.I.) </vt:lpstr>
      <vt:lpstr>Anerkendende tilgang</vt:lpstr>
      <vt:lpstr>Mød eleven, der hvor han eller hun 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Tania Fogh Sørensen</dc:creator>
  <cp:lastModifiedBy>Jette Bækgaard</cp:lastModifiedBy>
  <cp:revision>1</cp:revision>
  <dcterms:created xsi:type="dcterms:W3CDTF">2022-04-04T13:11:40Z</dcterms:created>
  <dcterms:modified xsi:type="dcterms:W3CDTF">2022-10-30T22:46:05Z</dcterms:modified>
</cp:coreProperties>
</file>