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48" r:id="rId2"/>
  </p:sldMasterIdLst>
  <p:notesMasterIdLst>
    <p:notesMasterId r:id="rId58"/>
  </p:notesMasterIdLst>
  <p:sldIdLst>
    <p:sldId id="257" r:id="rId3"/>
    <p:sldId id="262" r:id="rId4"/>
    <p:sldId id="263" r:id="rId5"/>
    <p:sldId id="261" r:id="rId6"/>
    <p:sldId id="259" r:id="rId7"/>
    <p:sldId id="386" r:id="rId8"/>
    <p:sldId id="268" r:id="rId9"/>
    <p:sldId id="264" r:id="rId10"/>
    <p:sldId id="265" r:id="rId11"/>
    <p:sldId id="266" r:id="rId12"/>
    <p:sldId id="387" r:id="rId13"/>
    <p:sldId id="272" r:id="rId14"/>
    <p:sldId id="267" r:id="rId15"/>
    <p:sldId id="324" r:id="rId16"/>
    <p:sldId id="316" r:id="rId17"/>
    <p:sldId id="326" r:id="rId18"/>
    <p:sldId id="327" r:id="rId19"/>
    <p:sldId id="314" r:id="rId20"/>
    <p:sldId id="385" r:id="rId21"/>
    <p:sldId id="388" r:id="rId22"/>
    <p:sldId id="321" r:id="rId23"/>
    <p:sldId id="322" r:id="rId24"/>
    <p:sldId id="323" r:id="rId25"/>
    <p:sldId id="333" r:id="rId26"/>
    <p:sldId id="334" r:id="rId27"/>
    <p:sldId id="335" r:id="rId28"/>
    <p:sldId id="336" r:id="rId29"/>
    <p:sldId id="337" r:id="rId30"/>
    <p:sldId id="389" r:id="rId31"/>
    <p:sldId id="343" r:id="rId32"/>
    <p:sldId id="344" r:id="rId33"/>
    <p:sldId id="345" r:id="rId34"/>
    <p:sldId id="346" r:id="rId35"/>
    <p:sldId id="391" r:id="rId36"/>
    <p:sldId id="390" r:id="rId37"/>
    <p:sldId id="297" r:id="rId38"/>
    <p:sldId id="341" r:id="rId39"/>
    <p:sldId id="342" r:id="rId40"/>
    <p:sldId id="347" r:id="rId41"/>
    <p:sldId id="350" r:id="rId42"/>
    <p:sldId id="349" r:id="rId43"/>
    <p:sldId id="348" r:id="rId44"/>
    <p:sldId id="351" r:id="rId45"/>
    <p:sldId id="354" r:id="rId46"/>
    <p:sldId id="355" r:id="rId47"/>
    <p:sldId id="356" r:id="rId48"/>
    <p:sldId id="360" r:id="rId49"/>
    <p:sldId id="366" r:id="rId50"/>
    <p:sldId id="368" r:id="rId51"/>
    <p:sldId id="369" r:id="rId52"/>
    <p:sldId id="370" r:id="rId53"/>
    <p:sldId id="365" r:id="rId54"/>
    <p:sldId id="364" r:id="rId55"/>
    <p:sldId id="367" r:id="rId56"/>
    <p:sldId id="363" r:id="rId57"/>
  </p:sldIdLst>
  <p:sldSz cx="21599525" cy="16200438"/>
  <p:notesSz cx="6805613" cy="9944100"/>
  <p:defaultTextStyle>
    <a:defPPr>
      <a:defRPr lang="en-US"/>
    </a:defPPr>
    <a:lvl1pPr marL="0" algn="l" defTabSz="404936" rtl="0" eaLnBrk="1" latinLnBrk="0" hangingPunct="1">
      <a:defRPr sz="1594" kern="1200">
        <a:solidFill>
          <a:schemeClr val="tx1"/>
        </a:solidFill>
        <a:latin typeface="+mn-lt"/>
        <a:ea typeface="+mn-ea"/>
        <a:cs typeface="+mn-cs"/>
      </a:defRPr>
    </a:lvl1pPr>
    <a:lvl2pPr marL="404936" algn="l" defTabSz="404936" rtl="0" eaLnBrk="1" latinLnBrk="0" hangingPunct="1">
      <a:defRPr sz="1594" kern="1200">
        <a:solidFill>
          <a:schemeClr val="tx1"/>
        </a:solidFill>
        <a:latin typeface="+mn-lt"/>
        <a:ea typeface="+mn-ea"/>
        <a:cs typeface="+mn-cs"/>
      </a:defRPr>
    </a:lvl2pPr>
    <a:lvl3pPr marL="809871" algn="l" defTabSz="404936" rtl="0" eaLnBrk="1" latinLnBrk="0" hangingPunct="1">
      <a:defRPr sz="1594" kern="1200">
        <a:solidFill>
          <a:schemeClr val="tx1"/>
        </a:solidFill>
        <a:latin typeface="+mn-lt"/>
        <a:ea typeface="+mn-ea"/>
        <a:cs typeface="+mn-cs"/>
      </a:defRPr>
    </a:lvl3pPr>
    <a:lvl4pPr marL="1214807" algn="l" defTabSz="404936" rtl="0" eaLnBrk="1" latinLnBrk="0" hangingPunct="1">
      <a:defRPr sz="1594" kern="1200">
        <a:solidFill>
          <a:schemeClr val="tx1"/>
        </a:solidFill>
        <a:latin typeface="+mn-lt"/>
        <a:ea typeface="+mn-ea"/>
        <a:cs typeface="+mn-cs"/>
      </a:defRPr>
    </a:lvl4pPr>
    <a:lvl5pPr marL="1619744" algn="l" defTabSz="404936" rtl="0" eaLnBrk="1" latinLnBrk="0" hangingPunct="1">
      <a:defRPr sz="1594" kern="1200">
        <a:solidFill>
          <a:schemeClr val="tx1"/>
        </a:solidFill>
        <a:latin typeface="+mn-lt"/>
        <a:ea typeface="+mn-ea"/>
        <a:cs typeface="+mn-cs"/>
      </a:defRPr>
    </a:lvl5pPr>
    <a:lvl6pPr marL="2024680" algn="l" defTabSz="404936" rtl="0" eaLnBrk="1" latinLnBrk="0" hangingPunct="1">
      <a:defRPr sz="1594" kern="1200">
        <a:solidFill>
          <a:schemeClr val="tx1"/>
        </a:solidFill>
        <a:latin typeface="+mn-lt"/>
        <a:ea typeface="+mn-ea"/>
        <a:cs typeface="+mn-cs"/>
      </a:defRPr>
    </a:lvl6pPr>
    <a:lvl7pPr marL="2429615" algn="l" defTabSz="404936" rtl="0" eaLnBrk="1" latinLnBrk="0" hangingPunct="1">
      <a:defRPr sz="1594" kern="1200">
        <a:solidFill>
          <a:schemeClr val="tx1"/>
        </a:solidFill>
        <a:latin typeface="+mn-lt"/>
        <a:ea typeface="+mn-ea"/>
        <a:cs typeface="+mn-cs"/>
      </a:defRPr>
    </a:lvl7pPr>
    <a:lvl8pPr marL="2834551" algn="l" defTabSz="404936" rtl="0" eaLnBrk="1" latinLnBrk="0" hangingPunct="1">
      <a:defRPr sz="1594" kern="1200">
        <a:solidFill>
          <a:schemeClr val="tx1"/>
        </a:solidFill>
        <a:latin typeface="+mn-lt"/>
        <a:ea typeface="+mn-ea"/>
        <a:cs typeface="+mn-cs"/>
      </a:defRPr>
    </a:lvl8pPr>
    <a:lvl9pPr marL="3239488" algn="l" defTabSz="404936" rtl="0" eaLnBrk="1" latinLnBrk="0" hangingPunct="1">
      <a:defRPr sz="1594"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960752EB-5FB1-4707-B0ED-F4A2FA35BA90}">
          <p14:sldIdLst>
            <p14:sldId id="257"/>
            <p14:sldId id="262"/>
            <p14:sldId id="263"/>
            <p14:sldId id="261"/>
            <p14:sldId id="259"/>
            <p14:sldId id="386"/>
            <p14:sldId id="268"/>
            <p14:sldId id="264"/>
            <p14:sldId id="265"/>
            <p14:sldId id="266"/>
            <p14:sldId id="387"/>
            <p14:sldId id="272"/>
            <p14:sldId id="267"/>
            <p14:sldId id="324"/>
            <p14:sldId id="316"/>
            <p14:sldId id="326"/>
            <p14:sldId id="327"/>
            <p14:sldId id="314"/>
            <p14:sldId id="385"/>
            <p14:sldId id="388"/>
            <p14:sldId id="321"/>
            <p14:sldId id="322"/>
            <p14:sldId id="323"/>
            <p14:sldId id="333"/>
            <p14:sldId id="334"/>
            <p14:sldId id="335"/>
            <p14:sldId id="336"/>
            <p14:sldId id="337"/>
            <p14:sldId id="389"/>
            <p14:sldId id="343"/>
            <p14:sldId id="344"/>
            <p14:sldId id="345"/>
            <p14:sldId id="346"/>
            <p14:sldId id="391"/>
            <p14:sldId id="390"/>
            <p14:sldId id="297"/>
            <p14:sldId id="341"/>
            <p14:sldId id="342"/>
            <p14:sldId id="347"/>
            <p14:sldId id="350"/>
            <p14:sldId id="349"/>
            <p14:sldId id="348"/>
            <p14:sldId id="351"/>
            <p14:sldId id="354"/>
            <p14:sldId id="355"/>
            <p14:sldId id="356"/>
            <p14:sldId id="360"/>
            <p14:sldId id="366"/>
            <p14:sldId id="368"/>
            <p14:sldId id="369"/>
            <p14:sldId id="370"/>
            <p14:sldId id="365"/>
            <p14:sldId id="364"/>
            <p14:sldId id="367"/>
            <p14:sldId id="3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2A64"/>
    <a:srgbClr val="773830"/>
    <a:srgbClr val="072A39"/>
    <a:srgbClr val="141414"/>
    <a:srgbClr val="F47433"/>
    <a:srgbClr val="12827D"/>
    <a:srgbClr val="ED4B5C"/>
    <a:srgbClr val="FFCC00"/>
    <a:srgbClr val="FFFF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3FF8E-3930-4FD6-94FC-C93F748FCF43}" v="2" dt="2023-10-02T17:02:42.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7"/>
    <p:restoredTop sz="96327"/>
  </p:normalViewPr>
  <p:slideViewPr>
    <p:cSldViewPr snapToGrid="0" snapToObjects="1">
      <p:cViewPr>
        <p:scale>
          <a:sx n="37" d="100"/>
          <a:sy n="37" d="100"/>
        </p:scale>
        <p:origin x="3173" y="38"/>
      </p:cViewPr>
      <p:guideLst/>
    </p:cSldViewPr>
  </p:slideViewPr>
  <p:notesTextViewPr>
    <p:cViewPr>
      <p:scale>
        <a:sx n="1" d="1"/>
        <a:sy n="1" d="1"/>
      </p:scale>
      <p:origin x="0" y="0"/>
    </p:cViewPr>
  </p:notesTextViewPr>
  <p:notesViewPr>
    <p:cSldViewPr snapToGrid="0" snapToObjects="1" showGuides="1">
      <p:cViewPr varScale="1">
        <p:scale>
          <a:sx n="110" d="100"/>
          <a:sy n="110" d="100"/>
        </p:scale>
        <p:origin x="456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tte Bækgaard" userId="c2fde62d-3470-4a43-bf73-cc6f88f2d07f" providerId="ADAL" clId="{40D3FF8E-3930-4FD6-94FC-C93F748FCF43}"/>
    <pc:docChg chg="undo custSel addSld delSld modSld modSection">
      <pc:chgData name="Jette Bækgaard" userId="c2fde62d-3470-4a43-bf73-cc6f88f2d07f" providerId="ADAL" clId="{40D3FF8E-3930-4FD6-94FC-C93F748FCF43}" dt="2023-10-02T20:13:51.858" v="1527" actId="47"/>
      <pc:docMkLst>
        <pc:docMk/>
      </pc:docMkLst>
      <pc:sldChg chg="modSp mod">
        <pc:chgData name="Jette Bækgaard" userId="c2fde62d-3470-4a43-bf73-cc6f88f2d07f" providerId="ADAL" clId="{40D3FF8E-3930-4FD6-94FC-C93F748FCF43}" dt="2023-10-02T17:00:26.292" v="31" actId="313"/>
        <pc:sldMkLst>
          <pc:docMk/>
          <pc:sldMk cId="3405103265" sldId="261"/>
        </pc:sldMkLst>
        <pc:spChg chg="mod">
          <ac:chgData name="Jette Bækgaard" userId="c2fde62d-3470-4a43-bf73-cc6f88f2d07f" providerId="ADAL" clId="{40D3FF8E-3930-4FD6-94FC-C93F748FCF43}" dt="2023-10-02T17:00:26.292" v="31" actId="313"/>
          <ac:spMkLst>
            <pc:docMk/>
            <pc:sldMk cId="3405103265" sldId="261"/>
            <ac:spMk id="4" creationId="{E718A4C2-63FA-F351-0E43-A65DC9F51235}"/>
          </ac:spMkLst>
        </pc:spChg>
      </pc:sldChg>
      <pc:sldChg chg="modSp mod">
        <pc:chgData name="Jette Bækgaard" userId="c2fde62d-3470-4a43-bf73-cc6f88f2d07f" providerId="ADAL" clId="{40D3FF8E-3930-4FD6-94FC-C93F748FCF43}" dt="2023-10-02T17:07:56.025" v="98" actId="20577"/>
        <pc:sldMkLst>
          <pc:docMk/>
          <pc:sldMk cId="2480217319" sldId="265"/>
        </pc:sldMkLst>
        <pc:spChg chg="mod">
          <ac:chgData name="Jette Bækgaard" userId="c2fde62d-3470-4a43-bf73-cc6f88f2d07f" providerId="ADAL" clId="{40D3FF8E-3930-4FD6-94FC-C93F748FCF43}" dt="2023-10-02T17:07:56.025" v="98" actId="20577"/>
          <ac:spMkLst>
            <pc:docMk/>
            <pc:sldMk cId="2480217319" sldId="265"/>
            <ac:spMk id="3" creationId="{15F766EC-B26F-7DE7-4B99-327BDF2CC291}"/>
          </ac:spMkLst>
        </pc:spChg>
      </pc:sldChg>
      <pc:sldChg chg="modSp mod">
        <pc:chgData name="Jette Bækgaard" userId="c2fde62d-3470-4a43-bf73-cc6f88f2d07f" providerId="ADAL" clId="{40D3FF8E-3930-4FD6-94FC-C93F748FCF43}" dt="2023-10-02T17:14:57.925" v="169" actId="20577"/>
        <pc:sldMkLst>
          <pc:docMk/>
          <pc:sldMk cId="942379891" sldId="266"/>
        </pc:sldMkLst>
        <pc:spChg chg="mod">
          <ac:chgData name="Jette Bækgaard" userId="c2fde62d-3470-4a43-bf73-cc6f88f2d07f" providerId="ADAL" clId="{40D3FF8E-3930-4FD6-94FC-C93F748FCF43}" dt="2023-10-02T17:14:57.925" v="169" actId="20577"/>
          <ac:spMkLst>
            <pc:docMk/>
            <pc:sldMk cId="942379891" sldId="266"/>
            <ac:spMk id="3" creationId="{7DB96BD5-4ECE-20DC-C8FE-D40917571151}"/>
          </ac:spMkLst>
        </pc:spChg>
      </pc:sldChg>
      <pc:sldChg chg="del">
        <pc:chgData name="Jette Bækgaard" userId="c2fde62d-3470-4a43-bf73-cc6f88f2d07f" providerId="ADAL" clId="{40D3FF8E-3930-4FD6-94FC-C93F748FCF43}" dt="2023-10-02T20:13:38.192" v="1514" actId="47"/>
        <pc:sldMkLst>
          <pc:docMk/>
          <pc:sldMk cId="2791660230" sldId="273"/>
        </pc:sldMkLst>
      </pc:sldChg>
      <pc:sldChg chg="del">
        <pc:chgData name="Jette Bækgaard" userId="c2fde62d-3470-4a43-bf73-cc6f88f2d07f" providerId="ADAL" clId="{40D3FF8E-3930-4FD6-94FC-C93F748FCF43}" dt="2023-10-02T20:13:37.656" v="1513" actId="47"/>
        <pc:sldMkLst>
          <pc:docMk/>
          <pc:sldMk cId="1406175087" sldId="274"/>
        </pc:sldMkLst>
      </pc:sldChg>
      <pc:sldChg chg="del">
        <pc:chgData name="Jette Bækgaard" userId="c2fde62d-3470-4a43-bf73-cc6f88f2d07f" providerId="ADAL" clId="{40D3FF8E-3930-4FD6-94FC-C93F748FCF43}" dt="2023-10-02T20:13:36.924" v="1512" actId="47"/>
        <pc:sldMkLst>
          <pc:docMk/>
          <pc:sldMk cId="809040474" sldId="275"/>
        </pc:sldMkLst>
      </pc:sldChg>
      <pc:sldChg chg="del">
        <pc:chgData name="Jette Bækgaard" userId="c2fde62d-3470-4a43-bf73-cc6f88f2d07f" providerId="ADAL" clId="{40D3FF8E-3930-4FD6-94FC-C93F748FCF43}" dt="2023-10-02T20:13:38.725" v="1515" actId="47"/>
        <pc:sldMkLst>
          <pc:docMk/>
          <pc:sldMk cId="3839088070" sldId="276"/>
        </pc:sldMkLst>
      </pc:sldChg>
      <pc:sldChg chg="del">
        <pc:chgData name="Jette Bækgaard" userId="c2fde62d-3470-4a43-bf73-cc6f88f2d07f" providerId="ADAL" clId="{40D3FF8E-3930-4FD6-94FC-C93F748FCF43}" dt="2023-10-02T20:13:41.719" v="1517" actId="47"/>
        <pc:sldMkLst>
          <pc:docMk/>
          <pc:sldMk cId="3866621721" sldId="302"/>
        </pc:sldMkLst>
      </pc:sldChg>
      <pc:sldChg chg="del">
        <pc:chgData name="Jette Bækgaard" userId="c2fde62d-3470-4a43-bf73-cc6f88f2d07f" providerId="ADAL" clId="{40D3FF8E-3930-4FD6-94FC-C93F748FCF43}" dt="2023-10-02T20:13:43.610" v="1521" actId="47"/>
        <pc:sldMkLst>
          <pc:docMk/>
          <pc:sldMk cId="1615675700" sldId="305"/>
        </pc:sldMkLst>
      </pc:sldChg>
      <pc:sldChg chg="del">
        <pc:chgData name="Jette Bækgaard" userId="c2fde62d-3470-4a43-bf73-cc6f88f2d07f" providerId="ADAL" clId="{40D3FF8E-3930-4FD6-94FC-C93F748FCF43}" dt="2023-10-02T20:13:43.106" v="1520" actId="47"/>
        <pc:sldMkLst>
          <pc:docMk/>
          <pc:sldMk cId="2442845366" sldId="307"/>
        </pc:sldMkLst>
      </pc:sldChg>
      <pc:sldChg chg="del">
        <pc:chgData name="Jette Bækgaard" userId="c2fde62d-3470-4a43-bf73-cc6f88f2d07f" providerId="ADAL" clId="{40D3FF8E-3930-4FD6-94FC-C93F748FCF43}" dt="2023-10-02T20:13:42.637" v="1519" actId="47"/>
        <pc:sldMkLst>
          <pc:docMk/>
          <pc:sldMk cId="2654859291" sldId="308"/>
        </pc:sldMkLst>
      </pc:sldChg>
      <pc:sldChg chg="del">
        <pc:chgData name="Jette Bækgaard" userId="c2fde62d-3470-4a43-bf73-cc6f88f2d07f" providerId="ADAL" clId="{40D3FF8E-3930-4FD6-94FC-C93F748FCF43}" dt="2023-10-02T20:13:42.178" v="1518" actId="47"/>
        <pc:sldMkLst>
          <pc:docMk/>
          <pc:sldMk cId="3687163117" sldId="309"/>
        </pc:sldMkLst>
      </pc:sldChg>
      <pc:sldChg chg="del">
        <pc:chgData name="Jette Bækgaard" userId="c2fde62d-3470-4a43-bf73-cc6f88f2d07f" providerId="ADAL" clId="{40D3FF8E-3930-4FD6-94FC-C93F748FCF43}" dt="2023-10-02T20:13:40.156" v="1516" actId="47"/>
        <pc:sldMkLst>
          <pc:docMk/>
          <pc:sldMk cId="4110411149" sldId="312"/>
        </pc:sldMkLst>
      </pc:sldChg>
      <pc:sldChg chg="addSp delSp modSp mod">
        <pc:chgData name="Jette Bækgaard" userId="c2fde62d-3470-4a43-bf73-cc6f88f2d07f" providerId="ADAL" clId="{40D3FF8E-3930-4FD6-94FC-C93F748FCF43}" dt="2023-10-02T17:47:35.564" v="214" actId="26606"/>
        <pc:sldMkLst>
          <pc:docMk/>
          <pc:sldMk cId="2538132210" sldId="314"/>
        </pc:sldMkLst>
        <pc:spChg chg="mod">
          <ac:chgData name="Jette Bækgaard" userId="c2fde62d-3470-4a43-bf73-cc6f88f2d07f" providerId="ADAL" clId="{40D3FF8E-3930-4FD6-94FC-C93F748FCF43}" dt="2023-10-02T17:47:35.564" v="214" actId="26606"/>
          <ac:spMkLst>
            <pc:docMk/>
            <pc:sldMk cId="2538132210" sldId="314"/>
            <ac:spMk id="2" creationId="{69F3D66F-4C11-4DDA-8D32-040F4457254A}"/>
          </ac:spMkLst>
        </pc:spChg>
        <pc:spChg chg="add del">
          <ac:chgData name="Jette Bækgaard" userId="c2fde62d-3470-4a43-bf73-cc6f88f2d07f" providerId="ADAL" clId="{40D3FF8E-3930-4FD6-94FC-C93F748FCF43}" dt="2023-10-02T17:47:35.564" v="214" actId="26606"/>
          <ac:spMkLst>
            <pc:docMk/>
            <pc:sldMk cId="2538132210" sldId="314"/>
            <ac:spMk id="9" creationId="{1150682E-10B2-1D7A-A82D-994CABE0DC64}"/>
          </ac:spMkLst>
        </pc:spChg>
        <pc:picChg chg="mod">
          <ac:chgData name="Jette Bækgaard" userId="c2fde62d-3470-4a43-bf73-cc6f88f2d07f" providerId="ADAL" clId="{40D3FF8E-3930-4FD6-94FC-C93F748FCF43}" dt="2023-10-02T17:47:35.564" v="214" actId="26606"/>
          <ac:picMkLst>
            <pc:docMk/>
            <pc:sldMk cId="2538132210" sldId="314"/>
            <ac:picMk id="4" creationId="{16D2283E-AB8E-4866-8119-F54D87E629F5}"/>
          </ac:picMkLst>
        </pc:picChg>
      </pc:sldChg>
      <pc:sldChg chg="addSp modSp mod modTransition modClrScheme chgLayout">
        <pc:chgData name="Jette Bækgaard" userId="c2fde62d-3470-4a43-bf73-cc6f88f2d07f" providerId="ADAL" clId="{40D3FF8E-3930-4FD6-94FC-C93F748FCF43}" dt="2023-10-02T17:47:06.426" v="212" actId="26606"/>
        <pc:sldMkLst>
          <pc:docMk/>
          <pc:sldMk cId="4195448263" sldId="316"/>
        </pc:sldMkLst>
        <pc:spChg chg="mod ord">
          <ac:chgData name="Jette Bækgaard" userId="c2fde62d-3470-4a43-bf73-cc6f88f2d07f" providerId="ADAL" clId="{40D3FF8E-3930-4FD6-94FC-C93F748FCF43}" dt="2023-10-02T17:47:06.426" v="212" actId="26606"/>
          <ac:spMkLst>
            <pc:docMk/>
            <pc:sldMk cId="4195448263" sldId="316"/>
            <ac:spMk id="2" creationId="{E3CF0F5F-5E9D-4746-8A80-E479BEC64253}"/>
          </ac:spMkLst>
        </pc:spChg>
        <pc:spChg chg="mod">
          <ac:chgData name="Jette Bækgaard" userId="c2fde62d-3470-4a43-bf73-cc6f88f2d07f" providerId="ADAL" clId="{40D3FF8E-3930-4FD6-94FC-C93F748FCF43}" dt="2023-10-02T17:47:06.426" v="212" actId="26606"/>
          <ac:spMkLst>
            <pc:docMk/>
            <pc:sldMk cId="4195448263" sldId="316"/>
            <ac:spMk id="11" creationId="{019F8649-D220-4DA4-8AA9-BAB96456C609}"/>
          </ac:spMkLst>
        </pc:spChg>
        <pc:spChg chg="add mod">
          <ac:chgData name="Jette Bækgaard" userId="c2fde62d-3470-4a43-bf73-cc6f88f2d07f" providerId="ADAL" clId="{40D3FF8E-3930-4FD6-94FC-C93F748FCF43}" dt="2023-10-02T17:47:06.426" v="212" actId="26606"/>
          <ac:spMkLst>
            <pc:docMk/>
            <pc:sldMk cId="4195448263" sldId="316"/>
            <ac:spMk id="17" creationId="{D29AACFB-52B9-FD51-0EDF-61D160E0E57F}"/>
          </ac:spMkLst>
        </pc:spChg>
        <pc:picChg chg="mod">
          <ac:chgData name="Jette Bækgaard" userId="c2fde62d-3470-4a43-bf73-cc6f88f2d07f" providerId="ADAL" clId="{40D3FF8E-3930-4FD6-94FC-C93F748FCF43}" dt="2023-10-02T17:47:06.426" v="212" actId="26606"/>
          <ac:picMkLst>
            <pc:docMk/>
            <pc:sldMk cId="4195448263" sldId="316"/>
            <ac:picMk id="12" creationId="{97F41A13-DCDE-4071-8FFE-C811294E0CBB}"/>
          </ac:picMkLst>
        </pc:picChg>
      </pc:sldChg>
      <pc:sldChg chg="addSp delSp modSp mod modTransition modClrScheme chgLayout">
        <pc:chgData name="Jette Bækgaard" userId="c2fde62d-3470-4a43-bf73-cc6f88f2d07f" providerId="ADAL" clId="{40D3FF8E-3930-4FD6-94FC-C93F748FCF43}" dt="2023-10-02T17:46:23.481" v="211" actId="26606"/>
        <pc:sldMkLst>
          <pc:docMk/>
          <pc:sldMk cId="3695959348" sldId="324"/>
        </pc:sldMkLst>
        <pc:spChg chg="mod ord">
          <ac:chgData name="Jette Bækgaard" userId="c2fde62d-3470-4a43-bf73-cc6f88f2d07f" providerId="ADAL" clId="{40D3FF8E-3930-4FD6-94FC-C93F748FCF43}" dt="2023-10-02T17:46:23.481" v="211" actId="26606"/>
          <ac:spMkLst>
            <pc:docMk/>
            <pc:sldMk cId="3695959348" sldId="324"/>
            <ac:spMk id="2" creationId="{CF865CFA-7C28-4121-BDCB-10DD4FF416A2}"/>
          </ac:spMkLst>
        </pc:spChg>
        <pc:spChg chg="del mod">
          <ac:chgData name="Jette Bækgaard" userId="c2fde62d-3470-4a43-bf73-cc6f88f2d07f" providerId="ADAL" clId="{40D3FF8E-3930-4FD6-94FC-C93F748FCF43}" dt="2023-10-02T17:46:23.481" v="211" actId="26606"/>
          <ac:spMkLst>
            <pc:docMk/>
            <pc:sldMk cId="3695959348" sldId="324"/>
            <ac:spMk id="3" creationId="{35E63852-B70E-48AD-B66A-0B17F5BD034B}"/>
          </ac:spMkLst>
        </pc:spChg>
        <pc:spChg chg="add">
          <ac:chgData name="Jette Bækgaard" userId="c2fde62d-3470-4a43-bf73-cc6f88f2d07f" providerId="ADAL" clId="{40D3FF8E-3930-4FD6-94FC-C93F748FCF43}" dt="2023-10-02T17:46:23.481" v="211" actId="26606"/>
          <ac:spMkLst>
            <pc:docMk/>
            <pc:sldMk cId="3695959348" sldId="324"/>
            <ac:spMk id="6" creationId="{AC987B96-AE0C-608A-2BD4-CAB099998C5D}"/>
          </ac:spMkLst>
        </pc:spChg>
        <pc:spChg chg="add del mod">
          <ac:chgData name="Jette Bækgaard" userId="c2fde62d-3470-4a43-bf73-cc6f88f2d07f" providerId="ADAL" clId="{40D3FF8E-3930-4FD6-94FC-C93F748FCF43}" dt="2023-10-02T17:44:46.629" v="210" actId="26606"/>
          <ac:spMkLst>
            <pc:docMk/>
            <pc:sldMk cId="3695959348" sldId="324"/>
            <ac:spMk id="9" creationId="{51B40944-3E91-B596-7570-D0539F97E423}"/>
          </ac:spMkLst>
        </pc:spChg>
        <pc:graphicFrameChg chg="add">
          <ac:chgData name="Jette Bækgaard" userId="c2fde62d-3470-4a43-bf73-cc6f88f2d07f" providerId="ADAL" clId="{40D3FF8E-3930-4FD6-94FC-C93F748FCF43}" dt="2023-10-02T17:46:23.481" v="211" actId="26606"/>
          <ac:graphicFrameMkLst>
            <pc:docMk/>
            <pc:sldMk cId="3695959348" sldId="324"/>
            <ac:graphicFrameMk id="7" creationId="{33D78142-78CC-4CB4-A20B-7F6653F3AE27}"/>
          </ac:graphicFrameMkLst>
        </pc:graphicFrameChg>
        <pc:picChg chg="add del">
          <ac:chgData name="Jette Bækgaard" userId="c2fde62d-3470-4a43-bf73-cc6f88f2d07f" providerId="ADAL" clId="{40D3FF8E-3930-4FD6-94FC-C93F748FCF43}" dt="2023-10-02T17:44:46.629" v="210" actId="26606"/>
          <ac:picMkLst>
            <pc:docMk/>
            <pc:sldMk cId="3695959348" sldId="324"/>
            <ac:picMk id="5" creationId="{BF4744B1-5CB7-EA0A-12EC-E7C87CD68767}"/>
          </ac:picMkLst>
        </pc:picChg>
      </pc:sldChg>
      <pc:sldChg chg="del">
        <pc:chgData name="Jette Bækgaard" userId="c2fde62d-3470-4a43-bf73-cc6f88f2d07f" providerId="ADAL" clId="{40D3FF8E-3930-4FD6-94FC-C93F748FCF43}" dt="2023-10-02T20:13:28.496" v="1505" actId="47"/>
        <pc:sldMkLst>
          <pc:docMk/>
          <pc:sldMk cId="1651481406" sldId="325"/>
        </pc:sldMkLst>
      </pc:sldChg>
      <pc:sldChg chg="modSp mod">
        <pc:chgData name="Jette Bækgaard" userId="c2fde62d-3470-4a43-bf73-cc6f88f2d07f" providerId="ADAL" clId="{40D3FF8E-3930-4FD6-94FC-C93F748FCF43}" dt="2023-10-02T18:15:01.207" v="271" actId="20577"/>
        <pc:sldMkLst>
          <pc:docMk/>
          <pc:sldMk cId="3898168553" sldId="336"/>
        </pc:sldMkLst>
        <pc:spChg chg="mod">
          <ac:chgData name="Jette Bækgaard" userId="c2fde62d-3470-4a43-bf73-cc6f88f2d07f" providerId="ADAL" clId="{40D3FF8E-3930-4FD6-94FC-C93F748FCF43}" dt="2023-10-02T18:15:01.207" v="271" actId="20577"/>
          <ac:spMkLst>
            <pc:docMk/>
            <pc:sldMk cId="3898168553" sldId="336"/>
            <ac:spMk id="3" creationId="{E6DA42C2-9AB2-1D0D-A770-1996F5FBBAD0}"/>
          </ac:spMkLst>
        </pc:spChg>
      </pc:sldChg>
      <pc:sldChg chg="modSp mod">
        <pc:chgData name="Jette Bækgaard" userId="c2fde62d-3470-4a43-bf73-cc6f88f2d07f" providerId="ADAL" clId="{40D3FF8E-3930-4FD6-94FC-C93F748FCF43}" dt="2023-10-02T19:00:51.312" v="424" actId="14100"/>
        <pc:sldMkLst>
          <pc:docMk/>
          <pc:sldMk cId="3130518713" sldId="343"/>
        </pc:sldMkLst>
        <pc:spChg chg="mod">
          <ac:chgData name="Jette Bækgaard" userId="c2fde62d-3470-4a43-bf73-cc6f88f2d07f" providerId="ADAL" clId="{40D3FF8E-3930-4FD6-94FC-C93F748FCF43}" dt="2023-10-02T19:00:51.312" v="424" actId="14100"/>
          <ac:spMkLst>
            <pc:docMk/>
            <pc:sldMk cId="3130518713" sldId="343"/>
            <ac:spMk id="4" creationId="{9F52B2E6-691A-644C-6512-9FFED8B4EE59}"/>
          </ac:spMkLst>
        </pc:spChg>
      </pc:sldChg>
      <pc:sldChg chg="modSp mod">
        <pc:chgData name="Jette Bækgaard" userId="c2fde62d-3470-4a43-bf73-cc6f88f2d07f" providerId="ADAL" clId="{40D3FF8E-3930-4FD6-94FC-C93F748FCF43}" dt="2023-10-02T19:07:57.820" v="524" actId="14100"/>
        <pc:sldMkLst>
          <pc:docMk/>
          <pc:sldMk cId="409424042" sldId="344"/>
        </pc:sldMkLst>
        <pc:spChg chg="mod">
          <ac:chgData name="Jette Bækgaard" userId="c2fde62d-3470-4a43-bf73-cc6f88f2d07f" providerId="ADAL" clId="{40D3FF8E-3930-4FD6-94FC-C93F748FCF43}" dt="2023-10-02T19:07:57.820" v="524" actId="14100"/>
          <ac:spMkLst>
            <pc:docMk/>
            <pc:sldMk cId="409424042" sldId="344"/>
            <ac:spMk id="4" creationId="{E076392C-1D92-5CCD-C633-74EA9491D323}"/>
          </ac:spMkLst>
        </pc:spChg>
      </pc:sldChg>
      <pc:sldChg chg="modSp mod">
        <pc:chgData name="Jette Bækgaard" userId="c2fde62d-3470-4a43-bf73-cc6f88f2d07f" providerId="ADAL" clId="{40D3FF8E-3930-4FD6-94FC-C93F748FCF43}" dt="2023-10-02T19:13:41.247" v="556" actId="20577"/>
        <pc:sldMkLst>
          <pc:docMk/>
          <pc:sldMk cId="3658848629" sldId="345"/>
        </pc:sldMkLst>
        <pc:spChg chg="mod">
          <ac:chgData name="Jette Bækgaard" userId="c2fde62d-3470-4a43-bf73-cc6f88f2d07f" providerId="ADAL" clId="{40D3FF8E-3930-4FD6-94FC-C93F748FCF43}" dt="2023-10-02T19:13:41.247" v="556" actId="20577"/>
          <ac:spMkLst>
            <pc:docMk/>
            <pc:sldMk cId="3658848629" sldId="345"/>
            <ac:spMk id="4" creationId="{A482BA30-0C75-EC9D-B495-F05E927CDC43}"/>
          </ac:spMkLst>
        </pc:spChg>
      </pc:sldChg>
      <pc:sldChg chg="del">
        <pc:chgData name="Jette Bækgaard" userId="c2fde62d-3470-4a43-bf73-cc6f88f2d07f" providerId="ADAL" clId="{40D3FF8E-3930-4FD6-94FC-C93F748FCF43}" dt="2023-10-02T20:13:51.858" v="1527" actId="47"/>
        <pc:sldMkLst>
          <pc:docMk/>
          <pc:sldMk cId="3977455306" sldId="372"/>
        </pc:sldMkLst>
      </pc:sldChg>
      <pc:sldChg chg="del">
        <pc:chgData name="Jette Bækgaard" userId="c2fde62d-3470-4a43-bf73-cc6f88f2d07f" providerId="ADAL" clId="{40D3FF8E-3930-4FD6-94FC-C93F748FCF43}" dt="2023-10-02T20:13:50.261" v="1526" actId="47"/>
        <pc:sldMkLst>
          <pc:docMk/>
          <pc:sldMk cId="10978343" sldId="373"/>
        </pc:sldMkLst>
      </pc:sldChg>
      <pc:sldChg chg="del">
        <pc:chgData name="Jette Bækgaard" userId="c2fde62d-3470-4a43-bf73-cc6f88f2d07f" providerId="ADAL" clId="{40D3FF8E-3930-4FD6-94FC-C93F748FCF43}" dt="2023-10-02T20:13:49.719" v="1525" actId="47"/>
        <pc:sldMkLst>
          <pc:docMk/>
          <pc:sldMk cId="1795152393" sldId="374"/>
        </pc:sldMkLst>
      </pc:sldChg>
      <pc:sldChg chg="del">
        <pc:chgData name="Jette Bækgaard" userId="c2fde62d-3470-4a43-bf73-cc6f88f2d07f" providerId="ADAL" clId="{40D3FF8E-3930-4FD6-94FC-C93F748FCF43}" dt="2023-10-02T20:13:49.250" v="1524" actId="47"/>
        <pc:sldMkLst>
          <pc:docMk/>
          <pc:sldMk cId="1895162324" sldId="375"/>
        </pc:sldMkLst>
      </pc:sldChg>
      <pc:sldChg chg="del">
        <pc:chgData name="Jette Bækgaard" userId="c2fde62d-3470-4a43-bf73-cc6f88f2d07f" providerId="ADAL" clId="{40D3FF8E-3930-4FD6-94FC-C93F748FCF43}" dt="2023-10-02T20:13:29.487" v="1506" actId="47"/>
        <pc:sldMkLst>
          <pc:docMk/>
          <pc:sldMk cId="3969944067" sldId="376"/>
        </pc:sldMkLst>
      </pc:sldChg>
      <pc:sldChg chg="del">
        <pc:chgData name="Jette Bækgaard" userId="c2fde62d-3470-4a43-bf73-cc6f88f2d07f" providerId="ADAL" clId="{40D3FF8E-3930-4FD6-94FC-C93F748FCF43}" dt="2023-10-02T20:13:45.016" v="1522" actId="47"/>
        <pc:sldMkLst>
          <pc:docMk/>
          <pc:sldMk cId="3839953792" sldId="377"/>
        </pc:sldMkLst>
      </pc:sldChg>
      <pc:sldChg chg="del">
        <pc:chgData name="Jette Bækgaard" userId="c2fde62d-3470-4a43-bf73-cc6f88f2d07f" providerId="ADAL" clId="{40D3FF8E-3930-4FD6-94FC-C93F748FCF43}" dt="2023-10-02T20:13:47.345" v="1523" actId="47"/>
        <pc:sldMkLst>
          <pc:docMk/>
          <pc:sldMk cId="3440557032" sldId="378"/>
        </pc:sldMkLst>
      </pc:sldChg>
      <pc:sldChg chg="del">
        <pc:chgData name="Jette Bækgaard" userId="c2fde62d-3470-4a43-bf73-cc6f88f2d07f" providerId="ADAL" clId="{40D3FF8E-3930-4FD6-94FC-C93F748FCF43}" dt="2023-10-02T20:13:35.368" v="1510" actId="47"/>
        <pc:sldMkLst>
          <pc:docMk/>
          <pc:sldMk cId="2962464820" sldId="379"/>
        </pc:sldMkLst>
      </pc:sldChg>
      <pc:sldChg chg="del">
        <pc:chgData name="Jette Bækgaard" userId="c2fde62d-3470-4a43-bf73-cc6f88f2d07f" providerId="ADAL" clId="{40D3FF8E-3930-4FD6-94FC-C93F748FCF43}" dt="2023-10-02T20:13:34.930" v="1509" actId="47"/>
        <pc:sldMkLst>
          <pc:docMk/>
          <pc:sldMk cId="2658483991" sldId="381"/>
        </pc:sldMkLst>
      </pc:sldChg>
      <pc:sldChg chg="del">
        <pc:chgData name="Jette Bækgaard" userId="c2fde62d-3470-4a43-bf73-cc6f88f2d07f" providerId="ADAL" clId="{40D3FF8E-3930-4FD6-94FC-C93F748FCF43}" dt="2023-10-02T20:13:36.427" v="1511" actId="47"/>
        <pc:sldMkLst>
          <pc:docMk/>
          <pc:sldMk cId="218403736" sldId="382"/>
        </pc:sldMkLst>
      </pc:sldChg>
      <pc:sldChg chg="del">
        <pc:chgData name="Jette Bækgaard" userId="c2fde62d-3470-4a43-bf73-cc6f88f2d07f" providerId="ADAL" clId="{40D3FF8E-3930-4FD6-94FC-C93F748FCF43}" dt="2023-10-02T20:13:31.178" v="1508" actId="47"/>
        <pc:sldMkLst>
          <pc:docMk/>
          <pc:sldMk cId="322243582" sldId="383"/>
        </pc:sldMkLst>
      </pc:sldChg>
      <pc:sldChg chg="del">
        <pc:chgData name="Jette Bækgaard" userId="c2fde62d-3470-4a43-bf73-cc6f88f2d07f" providerId="ADAL" clId="{40D3FF8E-3930-4FD6-94FC-C93F748FCF43}" dt="2023-10-02T20:13:30.216" v="1507" actId="47"/>
        <pc:sldMkLst>
          <pc:docMk/>
          <pc:sldMk cId="4230443616" sldId="384"/>
        </pc:sldMkLst>
      </pc:sldChg>
      <pc:sldChg chg="modSp add mod">
        <pc:chgData name="Jette Bækgaard" userId="c2fde62d-3470-4a43-bf73-cc6f88f2d07f" providerId="ADAL" clId="{40D3FF8E-3930-4FD6-94FC-C93F748FCF43}" dt="2023-10-02T17:47:54.143" v="216" actId="1076"/>
        <pc:sldMkLst>
          <pc:docMk/>
          <pc:sldMk cId="3014780335" sldId="385"/>
        </pc:sldMkLst>
        <pc:picChg chg="mod">
          <ac:chgData name="Jette Bækgaard" userId="c2fde62d-3470-4a43-bf73-cc6f88f2d07f" providerId="ADAL" clId="{40D3FF8E-3930-4FD6-94FC-C93F748FCF43}" dt="2023-10-02T17:47:54.143" v="216" actId="1076"/>
          <ac:picMkLst>
            <pc:docMk/>
            <pc:sldMk cId="3014780335" sldId="385"/>
            <ac:picMk id="4" creationId="{15A11651-0E76-4EF3-85F7-33C849E7AB0A}"/>
          </ac:picMkLst>
        </pc:picChg>
      </pc:sldChg>
      <pc:sldChg chg="modSp add mod">
        <pc:chgData name="Jette Bækgaard" userId="c2fde62d-3470-4a43-bf73-cc6f88f2d07f" providerId="ADAL" clId="{40D3FF8E-3930-4FD6-94FC-C93F748FCF43}" dt="2023-10-02T17:03:22.513" v="53" actId="20577"/>
        <pc:sldMkLst>
          <pc:docMk/>
          <pc:sldMk cId="3708821189" sldId="386"/>
        </pc:sldMkLst>
        <pc:spChg chg="mod">
          <ac:chgData name="Jette Bækgaard" userId="c2fde62d-3470-4a43-bf73-cc6f88f2d07f" providerId="ADAL" clId="{40D3FF8E-3930-4FD6-94FC-C93F748FCF43}" dt="2023-10-02T17:03:22.513" v="53" actId="20577"/>
          <ac:spMkLst>
            <pc:docMk/>
            <pc:sldMk cId="3708821189" sldId="386"/>
            <ac:spMk id="2" creationId="{4CE57650-A4FE-4164-BC16-288A1F60EA91}"/>
          </ac:spMkLst>
        </pc:spChg>
      </pc:sldChg>
      <pc:sldChg chg="addSp delSp modSp new mod">
        <pc:chgData name="Jette Bækgaard" userId="c2fde62d-3470-4a43-bf73-cc6f88f2d07f" providerId="ADAL" clId="{40D3FF8E-3930-4FD6-94FC-C93F748FCF43}" dt="2023-10-02T17:35:02.630" v="208" actId="20577"/>
        <pc:sldMkLst>
          <pc:docMk/>
          <pc:sldMk cId="2158041694" sldId="387"/>
        </pc:sldMkLst>
        <pc:spChg chg="del mod">
          <ac:chgData name="Jette Bækgaard" userId="c2fde62d-3470-4a43-bf73-cc6f88f2d07f" providerId="ADAL" clId="{40D3FF8E-3930-4FD6-94FC-C93F748FCF43}" dt="2023-10-02T17:32:15.968" v="172" actId="478"/>
          <ac:spMkLst>
            <pc:docMk/>
            <pc:sldMk cId="2158041694" sldId="387"/>
            <ac:spMk id="3" creationId="{AF98E2C6-1863-81F2-8FF8-D9BF60AA0A12}"/>
          </ac:spMkLst>
        </pc:spChg>
        <pc:spChg chg="mod">
          <ac:chgData name="Jette Bækgaard" userId="c2fde62d-3470-4a43-bf73-cc6f88f2d07f" providerId="ADAL" clId="{40D3FF8E-3930-4FD6-94FC-C93F748FCF43}" dt="2023-10-02T17:35:02.630" v="208" actId="20577"/>
          <ac:spMkLst>
            <pc:docMk/>
            <pc:sldMk cId="2158041694" sldId="387"/>
            <ac:spMk id="4" creationId="{CC5429A8-E43D-A56E-8EDB-AC1D5AF7A859}"/>
          </ac:spMkLst>
        </pc:spChg>
        <pc:picChg chg="add del mod">
          <ac:chgData name="Jette Bækgaard" userId="c2fde62d-3470-4a43-bf73-cc6f88f2d07f" providerId="ADAL" clId="{40D3FF8E-3930-4FD6-94FC-C93F748FCF43}" dt="2023-10-02T17:32:33.088" v="177" actId="478"/>
          <ac:picMkLst>
            <pc:docMk/>
            <pc:sldMk cId="2158041694" sldId="387"/>
            <ac:picMk id="6" creationId="{CEADD890-478A-64EE-7025-2EDBCD7F124F}"/>
          </ac:picMkLst>
        </pc:picChg>
        <pc:picChg chg="add del">
          <ac:chgData name="Jette Bækgaard" userId="c2fde62d-3470-4a43-bf73-cc6f88f2d07f" providerId="ADAL" clId="{40D3FF8E-3930-4FD6-94FC-C93F748FCF43}" dt="2023-10-02T17:32:53.031" v="179" actId="478"/>
          <ac:picMkLst>
            <pc:docMk/>
            <pc:sldMk cId="2158041694" sldId="387"/>
            <ac:picMk id="8" creationId="{E1BB0DE6-CDBE-CDDD-9019-3632C61AD7E8}"/>
          </ac:picMkLst>
        </pc:picChg>
        <pc:picChg chg="add del">
          <ac:chgData name="Jette Bækgaard" userId="c2fde62d-3470-4a43-bf73-cc6f88f2d07f" providerId="ADAL" clId="{40D3FF8E-3930-4FD6-94FC-C93F748FCF43}" dt="2023-10-02T17:33:41.108" v="181" actId="478"/>
          <ac:picMkLst>
            <pc:docMk/>
            <pc:sldMk cId="2158041694" sldId="387"/>
            <ac:picMk id="10" creationId="{2DBA9C29-BCA0-164B-BB8C-3B7BFC54A597}"/>
          </ac:picMkLst>
        </pc:picChg>
        <pc:picChg chg="add mod modCrop">
          <ac:chgData name="Jette Bækgaard" userId="c2fde62d-3470-4a43-bf73-cc6f88f2d07f" providerId="ADAL" clId="{40D3FF8E-3930-4FD6-94FC-C93F748FCF43}" dt="2023-10-02T17:34:47.103" v="190" actId="1076"/>
          <ac:picMkLst>
            <pc:docMk/>
            <pc:sldMk cId="2158041694" sldId="387"/>
            <ac:picMk id="12" creationId="{0A702A66-5F65-2AC4-27C7-C6ABBFF9B06B}"/>
          </ac:picMkLst>
        </pc:picChg>
      </pc:sldChg>
      <pc:sldChg chg="addSp delSp modSp new del mod">
        <pc:chgData name="Jette Bækgaard" userId="c2fde62d-3470-4a43-bf73-cc6f88f2d07f" providerId="ADAL" clId="{40D3FF8E-3930-4FD6-94FC-C93F748FCF43}" dt="2023-10-02T17:50:26.062" v="222" actId="680"/>
        <pc:sldMkLst>
          <pc:docMk/>
          <pc:sldMk cId="198937027" sldId="388"/>
        </pc:sldMkLst>
        <pc:spChg chg="add del">
          <ac:chgData name="Jette Bækgaard" userId="c2fde62d-3470-4a43-bf73-cc6f88f2d07f" providerId="ADAL" clId="{40D3FF8E-3930-4FD6-94FC-C93F748FCF43}" dt="2023-10-02T17:50:24.353" v="221" actId="22"/>
          <ac:spMkLst>
            <pc:docMk/>
            <pc:sldMk cId="198937027" sldId="388"/>
            <ac:spMk id="2" creationId="{E390B4E3-6F49-1831-7EF7-1CFA4A3EA3F2}"/>
          </ac:spMkLst>
        </pc:spChg>
        <pc:picChg chg="add del mod ord">
          <ac:chgData name="Jette Bækgaard" userId="c2fde62d-3470-4a43-bf73-cc6f88f2d07f" providerId="ADAL" clId="{40D3FF8E-3930-4FD6-94FC-C93F748FCF43}" dt="2023-10-02T17:50:24.353" v="221" actId="22"/>
          <ac:picMkLst>
            <pc:docMk/>
            <pc:sldMk cId="198937027" sldId="388"/>
            <ac:picMk id="4" creationId="{AAFCA76C-34A4-E0FC-AEBF-3B66DEC83A4E}"/>
          </ac:picMkLst>
        </pc:picChg>
      </pc:sldChg>
      <pc:sldChg chg="addSp delSp modSp new mod">
        <pc:chgData name="Jette Bækgaard" userId="c2fde62d-3470-4a43-bf73-cc6f88f2d07f" providerId="ADAL" clId="{40D3FF8E-3930-4FD6-94FC-C93F748FCF43}" dt="2023-10-02T17:51:23.971" v="244" actId="20577"/>
        <pc:sldMkLst>
          <pc:docMk/>
          <pc:sldMk cId="3295488312" sldId="388"/>
        </pc:sldMkLst>
        <pc:spChg chg="del mod">
          <ac:chgData name="Jette Bækgaard" userId="c2fde62d-3470-4a43-bf73-cc6f88f2d07f" providerId="ADAL" clId="{40D3FF8E-3930-4FD6-94FC-C93F748FCF43}" dt="2023-10-02T17:50:37.517" v="225" actId="478"/>
          <ac:spMkLst>
            <pc:docMk/>
            <pc:sldMk cId="3295488312" sldId="388"/>
            <ac:spMk id="3" creationId="{5510397E-9F93-B28B-5075-B13FC34E9F0B}"/>
          </ac:spMkLst>
        </pc:spChg>
        <pc:spChg chg="mod">
          <ac:chgData name="Jette Bækgaard" userId="c2fde62d-3470-4a43-bf73-cc6f88f2d07f" providerId="ADAL" clId="{40D3FF8E-3930-4FD6-94FC-C93F748FCF43}" dt="2023-10-02T17:51:23.971" v="244" actId="20577"/>
          <ac:spMkLst>
            <pc:docMk/>
            <pc:sldMk cId="3295488312" sldId="388"/>
            <ac:spMk id="4" creationId="{7F8DA1AE-737E-23C9-B07D-15595DD73A8B}"/>
          </ac:spMkLst>
        </pc:spChg>
        <pc:picChg chg="add mod modCrop">
          <ac:chgData name="Jette Bækgaard" userId="c2fde62d-3470-4a43-bf73-cc6f88f2d07f" providerId="ADAL" clId="{40D3FF8E-3930-4FD6-94FC-C93F748FCF43}" dt="2023-10-02T17:51:18.692" v="232" actId="1076"/>
          <ac:picMkLst>
            <pc:docMk/>
            <pc:sldMk cId="3295488312" sldId="388"/>
            <ac:picMk id="6" creationId="{C2BB3FC4-07BF-9965-1CC9-926786DFDAC3}"/>
          </ac:picMkLst>
        </pc:picChg>
      </pc:sldChg>
      <pc:sldChg chg="addSp delSp modSp new mod">
        <pc:chgData name="Jette Bækgaard" userId="c2fde62d-3470-4a43-bf73-cc6f88f2d07f" providerId="ADAL" clId="{40D3FF8E-3930-4FD6-94FC-C93F748FCF43}" dt="2023-10-02T19:32:59.806" v="881" actId="17032"/>
        <pc:sldMkLst>
          <pc:docMk/>
          <pc:sldMk cId="2218197569" sldId="389"/>
        </pc:sldMkLst>
        <pc:spChg chg="del mod">
          <ac:chgData name="Jette Bækgaard" userId="c2fde62d-3470-4a43-bf73-cc6f88f2d07f" providerId="ADAL" clId="{40D3FF8E-3930-4FD6-94FC-C93F748FCF43}" dt="2023-10-02T19:14:40.361" v="559" actId="478"/>
          <ac:spMkLst>
            <pc:docMk/>
            <pc:sldMk cId="2218197569" sldId="389"/>
            <ac:spMk id="3" creationId="{BE791715-D3FD-89BF-7498-49AEAB163C36}"/>
          </ac:spMkLst>
        </pc:spChg>
        <pc:spChg chg="mod">
          <ac:chgData name="Jette Bækgaard" userId="c2fde62d-3470-4a43-bf73-cc6f88f2d07f" providerId="ADAL" clId="{40D3FF8E-3930-4FD6-94FC-C93F748FCF43}" dt="2023-10-02T19:24:43.910" v="826" actId="20577"/>
          <ac:spMkLst>
            <pc:docMk/>
            <pc:sldMk cId="2218197569" sldId="389"/>
            <ac:spMk id="4" creationId="{5B6BD0CD-EC84-7CA9-170C-237E61D5D9D3}"/>
          </ac:spMkLst>
        </pc:spChg>
        <pc:spChg chg="add mod">
          <ac:chgData name="Jette Bækgaard" userId="c2fde62d-3470-4a43-bf73-cc6f88f2d07f" providerId="ADAL" clId="{40D3FF8E-3930-4FD6-94FC-C93F748FCF43}" dt="2023-10-02T19:29:11.155" v="842" actId="14100"/>
          <ac:spMkLst>
            <pc:docMk/>
            <pc:sldMk cId="2218197569" sldId="389"/>
            <ac:spMk id="5" creationId="{301BE99B-1B09-908E-C278-D6E38738FAA5}"/>
          </ac:spMkLst>
        </pc:spChg>
        <pc:spChg chg="add mod">
          <ac:chgData name="Jette Bækgaard" userId="c2fde62d-3470-4a43-bf73-cc6f88f2d07f" providerId="ADAL" clId="{40D3FF8E-3930-4FD6-94FC-C93F748FCF43}" dt="2023-10-02T19:30:40.637" v="852" actId="1076"/>
          <ac:spMkLst>
            <pc:docMk/>
            <pc:sldMk cId="2218197569" sldId="389"/>
            <ac:spMk id="6" creationId="{260BD84C-DC60-5BC6-B4B0-FD7AEE4FE96D}"/>
          </ac:spMkLst>
        </pc:spChg>
        <pc:spChg chg="add mod">
          <ac:chgData name="Jette Bækgaard" userId="c2fde62d-3470-4a43-bf73-cc6f88f2d07f" providerId="ADAL" clId="{40D3FF8E-3930-4FD6-94FC-C93F748FCF43}" dt="2023-10-02T19:30:32.272" v="850" actId="14100"/>
          <ac:spMkLst>
            <pc:docMk/>
            <pc:sldMk cId="2218197569" sldId="389"/>
            <ac:spMk id="7" creationId="{69316FA2-41E8-BA72-445F-177B52E70126}"/>
          </ac:spMkLst>
        </pc:spChg>
        <pc:spChg chg="add mod">
          <ac:chgData name="Jette Bækgaard" userId="c2fde62d-3470-4a43-bf73-cc6f88f2d07f" providerId="ADAL" clId="{40D3FF8E-3930-4FD6-94FC-C93F748FCF43}" dt="2023-10-02T19:25:30.296" v="827" actId="207"/>
          <ac:spMkLst>
            <pc:docMk/>
            <pc:sldMk cId="2218197569" sldId="389"/>
            <ac:spMk id="8" creationId="{AAAE951E-0B10-FA51-291D-58D7AFBA832E}"/>
          </ac:spMkLst>
        </pc:spChg>
        <pc:spChg chg="add mod">
          <ac:chgData name="Jette Bækgaard" userId="c2fde62d-3470-4a43-bf73-cc6f88f2d07f" providerId="ADAL" clId="{40D3FF8E-3930-4FD6-94FC-C93F748FCF43}" dt="2023-10-02T19:25:37.669" v="828" actId="207"/>
          <ac:spMkLst>
            <pc:docMk/>
            <pc:sldMk cId="2218197569" sldId="389"/>
            <ac:spMk id="9" creationId="{A6BE1583-F41C-9C10-7FB2-3ADFE1D8C664}"/>
          </ac:spMkLst>
        </pc:spChg>
        <pc:spChg chg="add mod">
          <ac:chgData name="Jette Bækgaard" userId="c2fde62d-3470-4a43-bf73-cc6f88f2d07f" providerId="ADAL" clId="{40D3FF8E-3930-4FD6-94FC-C93F748FCF43}" dt="2023-10-02T19:25:47.862" v="829" actId="207"/>
          <ac:spMkLst>
            <pc:docMk/>
            <pc:sldMk cId="2218197569" sldId="389"/>
            <ac:spMk id="10" creationId="{6C408DB8-64EC-E998-12D6-F988E406CFF1}"/>
          </ac:spMkLst>
        </pc:spChg>
        <pc:spChg chg="add mod">
          <ac:chgData name="Jette Bækgaard" userId="c2fde62d-3470-4a43-bf73-cc6f88f2d07f" providerId="ADAL" clId="{40D3FF8E-3930-4FD6-94FC-C93F748FCF43}" dt="2023-10-02T19:31:34.216" v="878" actId="20577"/>
          <ac:spMkLst>
            <pc:docMk/>
            <pc:sldMk cId="2218197569" sldId="389"/>
            <ac:spMk id="23" creationId="{8FB033DF-ECFD-561C-47A9-2ECACF39E708}"/>
          </ac:spMkLst>
        </pc:spChg>
        <pc:cxnChg chg="add">
          <ac:chgData name="Jette Bækgaard" userId="c2fde62d-3470-4a43-bf73-cc6f88f2d07f" providerId="ADAL" clId="{40D3FF8E-3930-4FD6-94FC-C93F748FCF43}" dt="2023-10-02T19:26:33.270" v="832" actId="11529"/>
          <ac:cxnSpMkLst>
            <pc:docMk/>
            <pc:sldMk cId="2218197569" sldId="389"/>
            <ac:cxnSpMk id="12" creationId="{B067AB8F-D5D8-2755-20BB-E3B668675326}"/>
          </ac:cxnSpMkLst>
        </pc:cxnChg>
        <pc:cxnChg chg="add mod">
          <ac:chgData name="Jette Bækgaard" userId="c2fde62d-3470-4a43-bf73-cc6f88f2d07f" providerId="ADAL" clId="{40D3FF8E-3930-4FD6-94FC-C93F748FCF43}" dt="2023-10-02T19:30:40.637" v="852" actId="1076"/>
          <ac:cxnSpMkLst>
            <pc:docMk/>
            <pc:sldMk cId="2218197569" sldId="389"/>
            <ac:cxnSpMk id="14" creationId="{975CDB21-A644-FE73-1699-A20F4DA1F192}"/>
          </ac:cxnSpMkLst>
        </pc:cxnChg>
        <pc:cxnChg chg="add del mod">
          <ac:chgData name="Jette Bækgaard" userId="c2fde62d-3470-4a43-bf73-cc6f88f2d07f" providerId="ADAL" clId="{40D3FF8E-3930-4FD6-94FC-C93F748FCF43}" dt="2023-10-02T19:29:10.418" v="841" actId="11529"/>
          <ac:cxnSpMkLst>
            <pc:docMk/>
            <pc:sldMk cId="2218197569" sldId="389"/>
            <ac:cxnSpMk id="18" creationId="{080E23E9-F929-F75F-452D-D549EDD80F7A}"/>
          </ac:cxnSpMkLst>
        </pc:cxnChg>
        <pc:cxnChg chg="add mod">
          <ac:chgData name="Jette Bækgaard" userId="c2fde62d-3470-4a43-bf73-cc6f88f2d07f" providerId="ADAL" clId="{40D3FF8E-3930-4FD6-94FC-C93F748FCF43}" dt="2023-10-02T19:32:59.806" v="881" actId="17032"/>
          <ac:cxnSpMkLst>
            <pc:docMk/>
            <pc:sldMk cId="2218197569" sldId="389"/>
            <ac:cxnSpMk id="25" creationId="{233A2791-8C25-3E46-B6F1-5B1452D3C1F3}"/>
          </ac:cxnSpMkLst>
        </pc:cxnChg>
      </pc:sldChg>
      <pc:sldChg chg="modSp new mod">
        <pc:chgData name="Jette Bækgaard" userId="c2fde62d-3470-4a43-bf73-cc6f88f2d07f" providerId="ADAL" clId="{40D3FF8E-3930-4FD6-94FC-C93F748FCF43}" dt="2023-10-02T19:37:09.401" v="1194" actId="20577"/>
        <pc:sldMkLst>
          <pc:docMk/>
          <pc:sldMk cId="2689362477" sldId="390"/>
        </pc:sldMkLst>
        <pc:spChg chg="mod">
          <ac:chgData name="Jette Bækgaard" userId="c2fde62d-3470-4a43-bf73-cc6f88f2d07f" providerId="ADAL" clId="{40D3FF8E-3930-4FD6-94FC-C93F748FCF43}" dt="2023-10-02T19:37:09.401" v="1194" actId="20577"/>
          <ac:spMkLst>
            <pc:docMk/>
            <pc:sldMk cId="2689362477" sldId="390"/>
            <ac:spMk id="4" creationId="{5B327875-9AC8-2044-CAFF-6246CDDBA3E0}"/>
          </ac:spMkLst>
        </pc:spChg>
        <pc:spChg chg="mod">
          <ac:chgData name="Jette Bækgaard" userId="c2fde62d-3470-4a43-bf73-cc6f88f2d07f" providerId="ADAL" clId="{40D3FF8E-3930-4FD6-94FC-C93F748FCF43}" dt="2023-10-02T19:34:00.436" v="901" actId="20577"/>
          <ac:spMkLst>
            <pc:docMk/>
            <pc:sldMk cId="2689362477" sldId="390"/>
            <ac:spMk id="6" creationId="{7F09DDF3-CADE-8AF4-CFE2-722ADD4CE86B}"/>
          </ac:spMkLst>
        </pc:spChg>
      </pc:sldChg>
      <pc:sldChg chg="modSp new mod">
        <pc:chgData name="Jette Bækgaard" userId="c2fde62d-3470-4a43-bf73-cc6f88f2d07f" providerId="ADAL" clId="{40D3FF8E-3930-4FD6-94FC-C93F748FCF43}" dt="2023-10-02T19:43:31.455" v="1504" actId="20577"/>
        <pc:sldMkLst>
          <pc:docMk/>
          <pc:sldMk cId="1518436114" sldId="391"/>
        </pc:sldMkLst>
        <pc:spChg chg="mod">
          <ac:chgData name="Jette Bækgaard" userId="c2fde62d-3470-4a43-bf73-cc6f88f2d07f" providerId="ADAL" clId="{40D3FF8E-3930-4FD6-94FC-C93F748FCF43}" dt="2023-10-02T19:43:31.455" v="1504" actId="20577"/>
          <ac:spMkLst>
            <pc:docMk/>
            <pc:sldMk cId="1518436114" sldId="391"/>
            <ac:spMk id="4" creationId="{64FCA2A6-6D19-2FFF-6D8C-C0F44BF242B1}"/>
          </ac:spMkLst>
        </pc:spChg>
        <pc:spChg chg="mod">
          <ac:chgData name="Jette Bækgaard" userId="c2fde62d-3470-4a43-bf73-cc6f88f2d07f" providerId="ADAL" clId="{40D3FF8E-3930-4FD6-94FC-C93F748FCF43}" dt="2023-10-02T19:37:32.831" v="1215" actId="20577"/>
          <ac:spMkLst>
            <pc:docMk/>
            <pc:sldMk cId="1518436114" sldId="391"/>
            <ac:spMk id="6" creationId="{46D6C54F-CA4D-3AC2-91E6-69346333D820}"/>
          </ac:spMkLst>
        </pc:spChg>
      </pc:sldChg>
      <pc:sldMasterChg chg="delSldLayout">
        <pc:chgData name="Jette Bækgaard" userId="c2fde62d-3470-4a43-bf73-cc6f88f2d07f" providerId="ADAL" clId="{40D3FF8E-3930-4FD6-94FC-C93F748FCF43}" dt="2023-10-02T20:13:38.725" v="1515" actId="47"/>
        <pc:sldMasterMkLst>
          <pc:docMk/>
          <pc:sldMasterMk cId="1032941574" sldId="2147483672"/>
        </pc:sldMasterMkLst>
        <pc:sldLayoutChg chg="del">
          <pc:chgData name="Jette Bækgaard" userId="c2fde62d-3470-4a43-bf73-cc6f88f2d07f" providerId="ADAL" clId="{40D3FF8E-3930-4FD6-94FC-C93F748FCF43}" dt="2023-10-02T20:13:38.725" v="1515" actId="47"/>
          <pc:sldLayoutMkLst>
            <pc:docMk/>
            <pc:sldMasterMk cId="1032941574" sldId="2147483672"/>
            <pc:sldLayoutMk cId="2875829017" sldId="214748375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FE5A3B-45D8-4CDC-B7A5-EFA9167E9CBB}"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C4091BD7-AC08-4370-8C3E-E3AAA1460C08}">
      <dgm:prSet/>
      <dgm:spPr/>
      <dgm:t>
        <a:bodyPr/>
        <a:lstStyle/>
        <a:p>
          <a:r>
            <a:rPr lang="da-DK"/>
            <a:t>I 1. oplæring begynder eleven at arbejde med de samlede mål for oplæringsuddannelsen. Ud fra plakaten med oplæringsmål kan man som vejleder se, hvilket niveau eleven skal opnå de forskellige mål på i første oplæring. </a:t>
          </a:r>
          <a:endParaRPr lang="en-US"/>
        </a:p>
      </dgm:t>
    </dgm:pt>
    <dgm:pt modelId="{10D8AE8F-9F88-4610-B7B1-74C0FB8F7A11}" type="parTrans" cxnId="{1073F287-0F1A-4206-A08D-26C8E12711A3}">
      <dgm:prSet/>
      <dgm:spPr/>
      <dgm:t>
        <a:bodyPr/>
        <a:lstStyle/>
        <a:p>
          <a:endParaRPr lang="en-US"/>
        </a:p>
      </dgm:t>
    </dgm:pt>
    <dgm:pt modelId="{0204C5DF-7FEA-43DF-8711-7B05B89B6178}" type="sibTrans" cxnId="{1073F287-0F1A-4206-A08D-26C8E12711A3}">
      <dgm:prSet/>
      <dgm:spPr/>
      <dgm:t>
        <a:bodyPr/>
        <a:lstStyle/>
        <a:p>
          <a:endParaRPr lang="en-US"/>
        </a:p>
      </dgm:t>
    </dgm:pt>
    <dgm:pt modelId="{DAF491E0-D2C3-4FDE-B879-9705E1D2BF13}">
      <dgm:prSet/>
      <dgm:spPr/>
      <dgm:t>
        <a:bodyPr/>
        <a:lstStyle/>
        <a:p>
          <a:r>
            <a:rPr lang="da-DK"/>
            <a:t>Der kan der være grunde til, at en elev ikke har nået alle mål på det forventede niveau uden, at det betyder, at eleven ikke kan få godkendt sin oplæring. Oplæringsstedet bør dog have en forventning om, at det endelige niveau kan nås, inden den samlede oplæringsuddannelse afsluttes.</a:t>
          </a:r>
          <a:endParaRPr lang="en-US"/>
        </a:p>
      </dgm:t>
    </dgm:pt>
    <dgm:pt modelId="{F71CBE05-CFF1-46E8-B60A-FD6897FA27E1}" type="parTrans" cxnId="{E34FD0A4-0961-4AC6-82B2-18944CAFDFFE}">
      <dgm:prSet/>
      <dgm:spPr/>
      <dgm:t>
        <a:bodyPr/>
        <a:lstStyle/>
        <a:p>
          <a:endParaRPr lang="en-US"/>
        </a:p>
      </dgm:t>
    </dgm:pt>
    <dgm:pt modelId="{178AF8AF-76C2-4B7A-9A6D-E0BD53C27253}" type="sibTrans" cxnId="{E34FD0A4-0961-4AC6-82B2-18944CAFDFFE}">
      <dgm:prSet/>
      <dgm:spPr/>
      <dgm:t>
        <a:bodyPr/>
        <a:lstStyle/>
        <a:p>
          <a:endParaRPr lang="en-US"/>
        </a:p>
      </dgm:t>
    </dgm:pt>
    <dgm:pt modelId="{E68D79CA-48D7-48F4-AE89-1FE79F466036}">
      <dgm:prSet/>
      <dgm:spPr/>
      <dgm:t>
        <a:bodyPr/>
        <a:lstStyle/>
        <a:p>
          <a:r>
            <a:rPr lang="da-DK"/>
            <a:t>I 2. oplæring arbejder eleven videre med at nå de samlede mål for oplæringsuddannelsen for at opnå avanceret niveau</a:t>
          </a:r>
          <a:endParaRPr lang="en-US"/>
        </a:p>
      </dgm:t>
    </dgm:pt>
    <dgm:pt modelId="{3DBA57D6-B303-4168-A24D-647D5DB17634}" type="parTrans" cxnId="{60EA1139-5C12-4441-8ED2-F8257C69952B}">
      <dgm:prSet/>
      <dgm:spPr/>
      <dgm:t>
        <a:bodyPr/>
        <a:lstStyle/>
        <a:p>
          <a:endParaRPr lang="en-US"/>
        </a:p>
      </dgm:t>
    </dgm:pt>
    <dgm:pt modelId="{08B34939-2A59-414A-9DE4-E584CCFFF8A8}" type="sibTrans" cxnId="{60EA1139-5C12-4441-8ED2-F8257C69952B}">
      <dgm:prSet/>
      <dgm:spPr/>
      <dgm:t>
        <a:bodyPr/>
        <a:lstStyle/>
        <a:p>
          <a:endParaRPr lang="en-US"/>
        </a:p>
      </dgm:t>
    </dgm:pt>
    <dgm:pt modelId="{7F0B4F4C-D639-4FC8-8177-C4A96CCB402F}">
      <dgm:prSet/>
      <dgm:spPr/>
      <dgm:t>
        <a:bodyPr/>
        <a:lstStyle/>
        <a:p>
          <a:r>
            <a:rPr lang="da-DK"/>
            <a:t>Ved slutningen af hver oplæring gives en bedømmelse af, hvorvidt eleven har nået oplæringsmålene.</a:t>
          </a:r>
          <a:endParaRPr lang="en-US"/>
        </a:p>
      </dgm:t>
    </dgm:pt>
    <dgm:pt modelId="{330E983E-918F-46F2-9048-9A7BE348841E}" type="parTrans" cxnId="{8FD00E99-8748-40AB-B11E-B872F4DFBF21}">
      <dgm:prSet/>
      <dgm:spPr/>
      <dgm:t>
        <a:bodyPr/>
        <a:lstStyle/>
        <a:p>
          <a:endParaRPr lang="en-US"/>
        </a:p>
      </dgm:t>
    </dgm:pt>
    <dgm:pt modelId="{1F34678A-2A76-4B31-A401-0DC7120B9F2E}" type="sibTrans" cxnId="{8FD00E99-8748-40AB-B11E-B872F4DFBF21}">
      <dgm:prSet/>
      <dgm:spPr/>
      <dgm:t>
        <a:bodyPr/>
        <a:lstStyle/>
        <a:p>
          <a:endParaRPr lang="en-US"/>
        </a:p>
      </dgm:t>
    </dgm:pt>
    <dgm:pt modelId="{A634484F-24F4-4102-91B8-4E0CDE3EC1F9}" type="pres">
      <dgm:prSet presAssocID="{CAFE5A3B-45D8-4CDC-B7A5-EFA9167E9CBB}" presName="vert0" presStyleCnt="0">
        <dgm:presLayoutVars>
          <dgm:dir/>
          <dgm:animOne val="branch"/>
          <dgm:animLvl val="lvl"/>
        </dgm:presLayoutVars>
      </dgm:prSet>
      <dgm:spPr/>
    </dgm:pt>
    <dgm:pt modelId="{81ADDA06-945B-41B1-B931-7B995003638B}" type="pres">
      <dgm:prSet presAssocID="{C4091BD7-AC08-4370-8C3E-E3AAA1460C08}" presName="thickLine" presStyleLbl="alignNode1" presStyleIdx="0" presStyleCnt="4"/>
      <dgm:spPr/>
    </dgm:pt>
    <dgm:pt modelId="{7D4A86D9-686E-4479-862E-ECCBC182F1A4}" type="pres">
      <dgm:prSet presAssocID="{C4091BD7-AC08-4370-8C3E-E3AAA1460C08}" presName="horz1" presStyleCnt="0"/>
      <dgm:spPr/>
    </dgm:pt>
    <dgm:pt modelId="{7EEEFA68-4DC5-4C13-AC2D-5693AEF88B27}" type="pres">
      <dgm:prSet presAssocID="{C4091BD7-AC08-4370-8C3E-E3AAA1460C08}" presName="tx1" presStyleLbl="revTx" presStyleIdx="0" presStyleCnt="4"/>
      <dgm:spPr/>
    </dgm:pt>
    <dgm:pt modelId="{38BBE0F7-3406-47AA-9651-05E32DD622C9}" type="pres">
      <dgm:prSet presAssocID="{C4091BD7-AC08-4370-8C3E-E3AAA1460C08}" presName="vert1" presStyleCnt="0"/>
      <dgm:spPr/>
    </dgm:pt>
    <dgm:pt modelId="{7343FF44-082E-4725-926C-C9209F5FA891}" type="pres">
      <dgm:prSet presAssocID="{DAF491E0-D2C3-4FDE-B879-9705E1D2BF13}" presName="thickLine" presStyleLbl="alignNode1" presStyleIdx="1" presStyleCnt="4"/>
      <dgm:spPr/>
    </dgm:pt>
    <dgm:pt modelId="{3F64A013-DEEB-4811-ADE7-48C7CCCB29F1}" type="pres">
      <dgm:prSet presAssocID="{DAF491E0-D2C3-4FDE-B879-9705E1D2BF13}" presName="horz1" presStyleCnt="0"/>
      <dgm:spPr/>
    </dgm:pt>
    <dgm:pt modelId="{C036A56B-8A2C-42DE-9351-A05859968069}" type="pres">
      <dgm:prSet presAssocID="{DAF491E0-D2C3-4FDE-B879-9705E1D2BF13}" presName="tx1" presStyleLbl="revTx" presStyleIdx="1" presStyleCnt="4"/>
      <dgm:spPr/>
    </dgm:pt>
    <dgm:pt modelId="{55A7228C-DC88-40E2-B46C-4D4C87E5B5FF}" type="pres">
      <dgm:prSet presAssocID="{DAF491E0-D2C3-4FDE-B879-9705E1D2BF13}" presName="vert1" presStyleCnt="0"/>
      <dgm:spPr/>
    </dgm:pt>
    <dgm:pt modelId="{078BA853-E2A5-4AA2-8E2C-9631EDBF9CE0}" type="pres">
      <dgm:prSet presAssocID="{E68D79CA-48D7-48F4-AE89-1FE79F466036}" presName="thickLine" presStyleLbl="alignNode1" presStyleIdx="2" presStyleCnt="4"/>
      <dgm:spPr/>
    </dgm:pt>
    <dgm:pt modelId="{1AB34225-767A-483E-B2F3-75087EA49F25}" type="pres">
      <dgm:prSet presAssocID="{E68D79CA-48D7-48F4-AE89-1FE79F466036}" presName="horz1" presStyleCnt="0"/>
      <dgm:spPr/>
    </dgm:pt>
    <dgm:pt modelId="{7D282B9B-3248-417D-B2EE-78EF6BD753F5}" type="pres">
      <dgm:prSet presAssocID="{E68D79CA-48D7-48F4-AE89-1FE79F466036}" presName="tx1" presStyleLbl="revTx" presStyleIdx="2" presStyleCnt="4"/>
      <dgm:spPr/>
    </dgm:pt>
    <dgm:pt modelId="{755BDE2F-EF59-49BB-9384-C97E50B4B247}" type="pres">
      <dgm:prSet presAssocID="{E68D79CA-48D7-48F4-AE89-1FE79F466036}" presName="vert1" presStyleCnt="0"/>
      <dgm:spPr/>
    </dgm:pt>
    <dgm:pt modelId="{A0D869DF-5BA6-42F5-A43C-E242C4A94D2E}" type="pres">
      <dgm:prSet presAssocID="{7F0B4F4C-D639-4FC8-8177-C4A96CCB402F}" presName="thickLine" presStyleLbl="alignNode1" presStyleIdx="3" presStyleCnt="4"/>
      <dgm:spPr/>
    </dgm:pt>
    <dgm:pt modelId="{CBBE915C-4F7F-4C3F-9DA9-583CF6409E6C}" type="pres">
      <dgm:prSet presAssocID="{7F0B4F4C-D639-4FC8-8177-C4A96CCB402F}" presName="horz1" presStyleCnt="0"/>
      <dgm:spPr/>
    </dgm:pt>
    <dgm:pt modelId="{81B23E39-F6DA-44E6-BE4F-9E3AA9A7A09B}" type="pres">
      <dgm:prSet presAssocID="{7F0B4F4C-D639-4FC8-8177-C4A96CCB402F}" presName="tx1" presStyleLbl="revTx" presStyleIdx="3" presStyleCnt="4"/>
      <dgm:spPr/>
    </dgm:pt>
    <dgm:pt modelId="{0E316482-0825-4534-8EAA-ABB610F17396}" type="pres">
      <dgm:prSet presAssocID="{7F0B4F4C-D639-4FC8-8177-C4A96CCB402F}" presName="vert1" presStyleCnt="0"/>
      <dgm:spPr/>
    </dgm:pt>
  </dgm:ptLst>
  <dgm:cxnLst>
    <dgm:cxn modelId="{6111BC30-4FD5-41FC-83A3-319BF8CF3221}" type="presOf" srcId="{CAFE5A3B-45D8-4CDC-B7A5-EFA9167E9CBB}" destId="{A634484F-24F4-4102-91B8-4E0CDE3EC1F9}" srcOrd="0" destOrd="0" presId="urn:microsoft.com/office/officeart/2008/layout/LinedList"/>
    <dgm:cxn modelId="{60EA1139-5C12-4441-8ED2-F8257C69952B}" srcId="{CAFE5A3B-45D8-4CDC-B7A5-EFA9167E9CBB}" destId="{E68D79CA-48D7-48F4-AE89-1FE79F466036}" srcOrd="2" destOrd="0" parTransId="{3DBA57D6-B303-4168-A24D-647D5DB17634}" sibTransId="{08B34939-2A59-414A-9DE4-E584CCFFF8A8}"/>
    <dgm:cxn modelId="{1534693A-794F-4C1F-A739-0DBCBF13DD8A}" type="presOf" srcId="{C4091BD7-AC08-4370-8C3E-E3AAA1460C08}" destId="{7EEEFA68-4DC5-4C13-AC2D-5693AEF88B27}" srcOrd="0" destOrd="0" presId="urn:microsoft.com/office/officeart/2008/layout/LinedList"/>
    <dgm:cxn modelId="{7061405B-2BEE-4262-9F56-7E241873862E}" type="presOf" srcId="{7F0B4F4C-D639-4FC8-8177-C4A96CCB402F}" destId="{81B23E39-F6DA-44E6-BE4F-9E3AA9A7A09B}" srcOrd="0" destOrd="0" presId="urn:microsoft.com/office/officeart/2008/layout/LinedList"/>
    <dgm:cxn modelId="{1073F287-0F1A-4206-A08D-26C8E12711A3}" srcId="{CAFE5A3B-45D8-4CDC-B7A5-EFA9167E9CBB}" destId="{C4091BD7-AC08-4370-8C3E-E3AAA1460C08}" srcOrd="0" destOrd="0" parTransId="{10D8AE8F-9F88-4610-B7B1-74C0FB8F7A11}" sibTransId="{0204C5DF-7FEA-43DF-8711-7B05B89B6178}"/>
    <dgm:cxn modelId="{8FD00E99-8748-40AB-B11E-B872F4DFBF21}" srcId="{CAFE5A3B-45D8-4CDC-B7A5-EFA9167E9CBB}" destId="{7F0B4F4C-D639-4FC8-8177-C4A96CCB402F}" srcOrd="3" destOrd="0" parTransId="{330E983E-918F-46F2-9048-9A7BE348841E}" sibTransId="{1F34678A-2A76-4B31-A401-0DC7120B9F2E}"/>
    <dgm:cxn modelId="{45848A9D-5D25-4127-AC17-8E2F76ADED9E}" type="presOf" srcId="{DAF491E0-D2C3-4FDE-B879-9705E1D2BF13}" destId="{C036A56B-8A2C-42DE-9351-A05859968069}" srcOrd="0" destOrd="0" presId="urn:microsoft.com/office/officeart/2008/layout/LinedList"/>
    <dgm:cxn modelId="{E34FD0A4-0961-4AC6-82B2-18944CAFDFFE}" srcId="{CAFE5A3B-45D8-4CDC-B7A5-EFA9167E9CBB}" destId="{DAF491E0-D2C3-4FDE-B879-9705E1D2BF13}" srcOrd="1" destOrd="0" parTransId="{F71CBE05-CFF1-46E8-B60A-FD6897FA27E1}" sibTransId="{178AF8AF-76C2-4B7A-9A6D-E0BD53C27253}"/>
    <dgm:cxn modelId="{B0B5D2AD-C814-439C-8A05-DC3404F19BC2}" type="presOf" srcId="{E68D79CA-48D7-48F4-AE89-1FE79F466036}" destId="{7D282B9B-3248-417D-B2EE-78EF6BD753F5}" srcOrd="0" destOrd="0" presId="urn:microsoft.com/office/officeart/2008/layout/LinedList"/>
    <dgm:cxn modelId="{165BDB06-F345-441F-A325-A02DAF8E64DA}" type="presParOf" srcId="{A634484F-24F4-4102-91B8-4E0CDE3EC1F9}" destId="{81ADDA06-945B-41B1-B931-7B995003638B}" srcOrd="0" destOrd="0" presId="urn:microsoft.com/office/officeart/2008/layout/LinedList"/>
    <dgm:cxn modelId="{2887549B-8F63-4D81-A57B-24924B5A8EF6}" type="presParOf" srcId="{A634484F-24F4-4102-91B8-4E0CDE3EC1F9}" destId="{7D4A86D9-686E-4479-862E-ECCBC182F1A4}" srcOrd="1" destOrd="0" presId="urn:microsoft.com/office/officeart/2008/layout/LinedList"/>
    <dgm:cxn modelId="{E6084D5C-E438-42EC-83C7-B212F909091A}" type="presParOf" srcId="{7D4A86D9-686E-4479-862E-ECCBC182F1A4}" destId="{7EEEFA68-4DC5-4C13-AC2D-5693AEF88B27}" srcOrd="0" destOrd="0" presId="urn:microsoft.com/office/officeart/2008/layout/LinedList"/>
    <dgm:cxn modelId="{41C9362F-A0F0-4D61-99D9-7E350420523F}" type="presParOf" srcId="{7D4A86D9-686E-4479-862E-ECCBC182F1A4}" destId="{38BBE0F7-3406-47AA-9651-05E32DD622C9}" srcOrd="1" destOrd="0" presId="urn:microsoft.com/office/officeart/2008/layout/LinedList"/>
    <dgm:cxn modelId="{9CF9E44F-EC97-464C-B579-23853487D854}" type="presParOf" srcId="{A634484F-24F4-4102-91B8-4E0CDE3EC1F9}" destId="{7343FF44-082E-4725-926C-C9209F5FA891}" srcOrd="2" destOrd="0" presId="urn:microsoft.com/office/officeart/2008/layout/LinedList"/>
    <dgm:cxn modelId="{E5FB407A-9091-4CDF-BB8B-2EBA6216E702}" type="presParOf" srcId="{A634484F-24F4-4102-91B8-4E0CDE3EC1F9}" destId="{3F64A013-DEEB-4811-ADE7-48C7CCCB29F1}" srcOrd="3" destOrd="0" presId="urn:microsoft.com/office/officeart/2008/layout/LinedList"/>
    <dgm:cxn modelId="{016FC829-4E4F-4D71-97BF-67AAA27B9F84}" type="presParOf" srcId="{3F64A013-DEEB-4811-ADE7-48C7CCCB29F1}" destId="{C036A56B-8A2C-42DE-9351-A05859968069}" srcOrd="0" destOrd="0" presId="urn:microsoft.com/office/officeart/2008/layout/LinedList"/>
    <dgm:cxn modelId="{103359B5-2380-4AE1-AA08-E8295C4C64A8}" type="presParOf" srcId="{3F64A013-DEEB-4811-ADE7-48C7CCCB29F1}" destId="{55A7228C-DC88-40E2-B46C-4D4C87E5B5FF}" srcOrd="1" destOrd="0" presId="urn:microsoft.com/office/officeart/2008/layout/LinedList"/>
    <dgm:cxn modelId="{707A8CFD-2963-4926-9D3B-ECE3C04DDE8C}" type="presParOf" srcId="{A634484F-24F4-4102-91B8-4E0CDE3EC1F9}" destId="{078BA853-E2A5-4AA2-8E2C-9631EDBF9CE0}" srcOrd="4" destOrd="0" presId="urn:microsoft.com/office/officeart/2008/layout/LinedList"/>
    <dgm:cxn modelId="{06D2F6BA-67D5-4AFE-8CBF-44B834800A4B}" type="presParOf" srcId="{A634484F-24F4-4102-91B8-4E0CDE3EC1F9}" destId="{1AB34225-767A-483E-B2F3-75087EA49F25}" srcOrd="5" destOrd="0" presId="urn:microsoft.com/office/officeart/2008/layout/LinedList"/>
    <dgm:cxn modelId="{A1C849B9-CB9F-408F-80BC-BA90EEDABBBA}" type="presParOf" srcId="{1AB34225-767A-483E-B2F3-75087EA49F25}" destId="{7D282B9B-3248-417D-B2EE-78EF6BD753F5}" srcOrd="0" destOrd="0" presId="urn:microsoft.com/office/officeart/2008/layout/LinedList"/>
    <dgm:cxn modelId="{1FD6A70D-DA06-43C3-8ED3-AAE9856C2DF5}" type="presParOf" srcId="{1AB34225-767A-483E-B2F3-75087EA49F25}" destId="{755BDE2F-EF59-49BB-9384-C97E50B4B247}" srcOrd="1" destOrd="0" presId="urn:microsoft.com/office/officeart/2008/layout/LinedList"/>
    <dgm:cxn modelId="{DE07E1B3-12CF-41C3-90E4-661BC557C104}" type="presParOf" srcId="{A634484F-24F4-4102-91B8-4E0CDE3EC1F9}" destId="{A0D869DF-5BA6-42F5-A43C-E242C4A94D2E}" srcOrd="6" destOrd="0" presId="urn:microsoft.com/office/officeart/2008/layout/LinedList"/>
    <dgm:cxn modelId="{9755247D-86DC-4E23-A6A0-EA535B0DF98B}" type="presParOf" srcId="{A634484F-24F4-4102-91B8-4E0CDE3EC1F9}" destId="{CBBE915C-4F7F-4C3F-9DA9-583CF6409E6C}" srcOrd="7" destOrd="0" presId="urn:microsoft.com/office/officeart/2008/layout/LinedList"/>
    <dgm:cxn modelId="{B10F35B6-BCB5-4162-A54A-E2D074E5B9BE}" type="presParOf" srcId="{CBBE915C-4F7F-4C3F-9DA9-583CF6409E6C}" destId="{81B23E39-F6DA-44E6-BE4F-9E3AA9A7A09B}" srcOrd="0" destOrd="0" presId="urn:microsoft.com/office/officeart/2008/layout/LinedList"/>
    <dgm:cxn modelId="{177B8B3D-4012-434A-AE60-A7F65E35CFA2}" type="presParOf" srcId="{CBBE915C-4F7F-4C3F-9DA9-583CF6409E6C}" destId="{0E316482-0825-4534-8EAA-ABB610F173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CA5C8F-DBA5-4C1A-A7C0-68E011BBCE9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da-DK"/>
        </a:p>
      </dgm:t>
    </dgm:pt>
    <dgm:pt modelId="{D030907F-02C3-479A-A5A1-3B4974ACD505}">
      <dgm:prSet phldrT="[Tekst]" phldr="0"/>
      <dgm:spPr>
        <a:solidFill>
          <a:schemeClr val="accent4"/>
        </a:solidFill>
      </dgm:spPr>
      <dgm:t>
        <a:bodyPr/>
        <a:lstStyle/>
        <a:p>
          <a:r>
            <a:rPr lang="da-DK" dirty="0"/>
            <a:t>Læse og forstå oplæringsmålene for uddannelsen</a:t>
          </a:r>
        </a:p>
      </dgm:t>
    </dgm:pt>
    <dgm:pt modelId="{16F00872-C59A-4876-B201-345A2757B6CE}" type="parTrans" cxnId="{15785088-307A-40E2-853F-20C13AC35D2C}">
      <dgm:prSet/>
      <dgm:spPr/>
      <dgm:t>
        <a:bodyPr/>
        <a:lstStyle/>
        <a:p>
          <a:endParaRPr lang="da-DK"/>
        </a:p>
      </dgm:t>
    </dgm:pt>
    <dgm:pt modelId="{916712F7-BE08-4CD4-8F66-60B3C24C3294}" type="sibTrans" cxnId="{15785088-307A-40E2-853F-20C13AC35D2C}">
      <dgm:prSet/>
      <dgm:spPr/>
      <dgm:t>
        <a:bodyPr/>
        <a:lstStyle/>
        <a:p>
          <a:endParaRPr lang="da-DK"/>
        </a:p>
      </dgm:t>
    </dgm:pt>
    <dgm:pt modelId="{CCE9910B-E153-4636-8FDF-0996EE43ED9C}">
      <dgm:prSet phldrT="[Tekst]" phldr="0"/>
      <dgm:spPr>
        <a:solidFill>
          <a:schemeClr val="accent4"/>
        </a:solidFill>
      </dgm:spPr>
      <dgm:t>
        <a:bodyPr/>
        <a:lstStyle/>
        <a:p>
          <a:r>
            <a:rPr lang="da-DK" dirty="0"/>
            <a:t>Opdele oplæringsmålene i faglige emner</a:t>
          </a:r>
        </a:p>
      </dgm:t>
    </dgm:pt>
    <dgm:pt modelId="{325A98E2-A1CA-40B0-AC92-6113D0475003}" type="parTrans" cxnId="{46AD8222-5CAD-4126-8F51-0D4EEC9961C4}">
      <dgm:prSet/>
      <dgm:spPr/>
      <dgm:t>
        <a:bodyPr/>
        <a:lstStyle/>
        <a:p>
          <a:endParaRPr lang="da-DK"/>
        </a:p>
      </dgm:t>
    </dgm:pt>
    <dgm:pt modelId="{8FB2E6DF-53DD-4659-8D6E-139234E4DF2F}" type="sibTrans" cxnId="{46AD8222-5CAD-4126-8F51-0D4EEC9961C4}">
      <dgm:prSet/>
      <dgm:spPr/>
      <dgm:t>
        <a:bodyPr/>
        <a:lstStyle/>
        <a:p>
          <a:endParaRPr lang="da-DK"/>
        </a:p>
      </dgm:t>
    </dgm:pt>
    <dgm:pt modelId="{2194647A-6A41-44D6-AF8D-97A836289C3B}">
      <dgm:prSet phldrT="[Tekst]" phldr="0"/>
      <dgm:spPr>
        <a:solidFill>
          <a:schemeClr val="accent4"/>
        </a:solidFill>
      </dgm:spPr>
      <dgm:t>
        <a:bodyPr/>
        <a:lstStyle/>
        <a:p>
          <a:r>
            <a:rPr lang="da-DK" dirty="0"/>
            <a:t>Tildele arbejdsopgaver inden for de faglige emner </a:t>
          </a:r>
        </a:p>
      </dgm:t>
    </dgm:pt>
    <dgm:pt modelId="{79AFA751-F9C1-4B22-B688-82B1644D8610}" type="parTrans" cxnId="{4A2B8CF0-EAAA-4F30-A065-413D8D7B02B4}">
      <dgm:prSet/>
      <dgm:spPr/>
      <dgm:t>
        <a:bodyPr/>
        <a:lstStyle/>
        <a:p>
          <a:endParaRPr lang="da-DK"/>
        </a:p>
      </dgm:t>
    </dgm:pt>
    <dgm:pt modelId="{DC11FE1D-C36A-427D-A8F4-BD4E0BBFDA67}" type="sibTrans" cxnId="{4A2B8CF0-EAAA-4F30-A065-413D8D7B02B4}">
      <dgm:prSet/>
      <dgm:spPr/>
      <dgm:t>
        <a:bodyPr/>
        <a:lstStyle/>
        <a:p>
          <a:endParaRPr lang="da-DK"/>
        </a:p>
      </dgm:t>
    </dgm:pt>
    <dgm:pt modelId="{DA9354BC-193D-423C-A4D4-D0D3A8BC5CCF}">
      <dgm:prSet/>
      <dgm:spPr>
        <a:solidFill>
          <a:schemeClr val="accent4"/>
        </a:solidFill>
      </dgm:spPr>
      <dgm:t>
        <a:bodyPr/>
        <a:lstStyle/>
        <a:p>
          <a:r>
            <a:rPr lang="da-DK" dirty="0"/>
            <a:t>Eleven opnår præstations standarden for oplæringsmålet</a:t>
          </a:r>
        </a:p>
      </dgm:t>
    </dgm:pt>
    <dgm:pt modelId="{40612DD6-189A-4BE6-96C9-7B380EF23474}" type="parTrans" cxnId="{170436E1-7DA5-49C4-A72A-CCB48FB0B003}">
      <dgm:prSet/>
      <dgm:spPr/>
      <dgm:t>
        <a:bodyPr/>
        <a:lstStyle/>
        <a:p>
          <a:endParaRPr lang="da-DK"/>
        </a:p>
      </dgm:t>
    </dgm:pt>
    <dgm:pt modelId="{9C80E41B-D43A-4D67-9FDC-6B618338A5F4}" type="sibTrans" cxnId="{170436E1-7DA5-49C4-A72A-CCB48FB0B003}">
      <dgm:prSet/>
      <dgm:spPr/>
      <dgm:t>
        <a:bodyPr/>
        <a:lstStyle/>
        <a:p>
          <a:endParaRPr lang="da-DK"/>
        </a:p>
      </dgm:t>
    </dgm:pt>
    <dgm:pt modelId="{DF514D51-6BD7-4BD1-B34F-6EA4CECBC89E}">
      <dgm:prSet/>
      <dgm:spPr>
        <a:solidFill>
          <a:schemeClr val="accent4"/>
        </a:solidFill>
      </dgm:spPr>
      <dgm:t>
        <a:bodyPr/>
        <a:lstStyle/>
        <a:p>
          <a:r>
            <a:rPr lang="da-DK" dirty="0"/>
            <a:t>Udføre arbejdsopgaver i praksis</a:t>
          </a:r>
        </a:p>
      </dgm:t>
    </dgm:pt>
    <dgm:pt modelId="{13F4ACD0-DFA7-41CA-AE60-55BC7F392851}" type="parTrans" cxnId="{90C8D02F-429E-441B-BA69-244D0206D4AE}">
      <dgm:prSet/>
      <dgm:spPr/>
      <dgm:t>
        <a:bodyPr/>
        <a:lstStyle/>
        <a:p>
          <a:endParaRPr lang="da-DK"/>
        </a:p>
      </dgm:t>
    </dgm:pt>
    <dgm:pt modelId="{79AD9012-0A0F-4E1F-B7F5-BD4941534669}" type="sibTrans" cxnId="{90C8D02F-429E-441B-BA69-244D0206D4AE}">
      <dgm:prSet/>
      <dgm:spPr/>
      <dgm:t>
        <a:bodyPr/>
        <a:lstStyle/>
        <a:p>
          <a:endParaRPr lang="da-DK"/>
        </a:p>
      </dgm:t>
    </dgm:pt>
    <dgm:pt modelId="{ED0EA30D-0359-4D76-8463-FC850A3540D8}">
      <dgm:prSet/>
      <dgm:spPr>
        <a:solidFill>
          <a:schemeClr val="accent4"/>
        </a:solidFill>
      </dgm:spPr>
      <dgm:t>
        <a:bodyPr/>
        <a:lstStyle/>
        <a:p>
          <a:r>
            <a:rPr lang="da-DK" dirty="0"/>
            <a:t>Vurdere elevens udvikling ift. præstations standarderne</a:t>
          </a:r>
        </a:p>
      </dgm:t>
    </dgm:pt>
    <dgm:pt modelId="{5E35A730-CFAC-4FFA-9ECC-F0B83EF9D005}" type="parTrans" cxnId="{3EA6785C-BA2E-47D0-9C3D-FA19B43BDB43}">
      <dgm:prSet/>
      <dgm:spPr/>
      <dgm:t>
        <a:bodyPr/>
        <a:lstStyle/>
        <a:p>
          <a:endParaRPr lang="da-DK"/>
        </a:p>
      </dgm:t>
    </dgm:pt>
    <dgm:pt modelId="{A3D29C35-C33E-4AAD-9582-C7FEB6475A5E}" type="sibTrans" cxnId="{3EA6785C-BA2E-47D0-9C3D-FA19B43BDB43}">
      <dgm:prSet/>
      <dgm:spPr/>
      <dgm:t>
        <a:bodyPr/>
        <a:lstStyle/>
        <a:p>
          <a:endParaRPr lang="da-DK"/>
        </a:p>
      </dgm:t>
    </dgm:pt>
    <dgm:pt modelId="{DA0A4144-559B-4F42-8AEE-11D8F335314F}" type="pres">
      <dgm:prSet presAssocID="{C4CA5C8F-DBA5-4C1A-A7C0-68E011BBCE95}" presName="Name0" presStyleCnt="0">
        <dgm:presLayoutVars>
          <dgm:dir/>
          <dgm:resizeHandles val="exact"/>
        </dgm:presLayoutVars>
      </dgm:prSet>
      <dgm:spPr/>
    </dgm:pt>
    <dgm:pt modelId="{6A714DAB-7698-40C2-ADB9-BA40C85FD797}" type="pres">
      <dgm:prSet presAssocID="{D030907F-02C3-479A-A5A1-3B4974ACD505}" presName="node" presStyleLbl="node1" presStyleIdx="0" presStyleCnt="6">
        <dgm:presLayoutVars>
          <dgm:bulletEnabled val="1"/>
        </dgm:presLayoutVars>
      </dgm:prSet>
      <dgm:spPr/>
    </dgm:pt>
    <dgm:pt modelId="{07180D96-8188-444D-90CE-849416FBC091}" type="pres">
      <dgm:prSet presAssocID="{916712F7-BE08-4CD4-8F66-60B3C24C3294}" presName="sibTrans" presStyleLbl="sibTrans2D1" presStyleIdx="0" presStyleCnt="5"/>
      <dgm:spPr/>
    </dgm:pt>
    <dgm:pt modelId="{F55A2BB8-14FA-4099-A11C-E3DF4D87D684}" type="pres">
      <dgm:prSet presAssocID="{916712F7-BE08-4CD4-8F66-60B3C24C3294}" presName="connectorText" presStyleLbl="sibTrans2D1" presStyleIdx="0" presStyleCnt="5"/>
      <dgm:spPr/>
    </dgm:pt>
    <dgm:pt modelId="{A81B23E6-31C3-4A6E-B6E6-39E15E2D1233}" type="pres">
      <dgm:prSet presAssocID="{CCE9910B-E153-4636-8FDF-0996EE43ED9C}" presName="node" presStyleLbl="node1" presStyleIdx="1" presStyleCnt="6">
        <dgm:presLayoutVars>
          <dgm:bulletEnabled val="1"/>
        </dgm:presLayoutVars>
      </dgm:prSet>
      <dgm:spPr/>
    </dgm:pt>
    <dgm:pt modelId="{258FB460-CEC1-4CEB-B7C4-91B2E9D75C2D}" type="pres">
      <dgm:prSet presAssocID="{8FB2E6DF-53DD-4659-8D6E-139234E4DF2F}" presName="sibTrans" presStyleLbl="sibTrans2D1" presStyleIdx="1" presStyleCnt="5"/>
      <dgm:spPr/>
    </dgm:pt>
    <dgm:pt modelId="{40E83A04-CEB9-4BC2-B804-377A00DA8D8F}" type="pres">
      <dgm:prSet presAssocID="{8FB2E6DF-53DD-4659-8D6E-139234E4DF2F}" presName="connectorText" presStyleLbl="sibTrans2D1" presStyleIdx="1" presStyleCnt="5"/>
      <dgm:spPr/>
    </dgm:pt>
    <dgm:pt modelId="{E0AFAADF-8B3F-4BA8-A998-B96D5AC189DC}" type="pres">
      <dgm:prSet presAssocID="{2194647A-6A41-44D6-AF8D-97A836289C3B}" presName="node" presStyleLbl="node1" presStyleIdx="2" presStyleCnt="6">
        <dgm:presLayoutVars>
          <dgm:bulletEnabled val="1"/>
        </dgm:presLayoutVars>
      </dgm:prSet>
      <dgm:spPr/>
    </dgm:pt>
    <dgm:pt modelId="{52B3E303-7597-400F-BA47-835E6D061E84}" type="pres">
      <dgm:prSet presAssocID="{DC11FE1D-C36A-427D-A8F4-BD4E0BBFDA67}" presName="sibTrans" presStyleLbl="sibTrans2D1" presStyleIdx="2" presStyleCnt="5"/>
      <dgm:spPr/>
    </dgm:pt>
    <dgm:pt modelId="{C0C5FBF9-E9CC-4F09-A2FB-B99A70BEC2C8}" type="pres">
      <dgm:prSet presAssocID="{DC11FE1D-C36A-427D-A8F4-BD4E0BBFDA67}" presName="connectorText" presStyleLbl="sibTrans2D1" presStyleIdx="2" presStyleCnt="5"/>
      <dgm:spPr/>
    </dgm:pt>
    <dgm:pt modelId="{2477A2FB-691D-4998-A684-89ACAB7FE5ED}" type="pres">
      <dgm:prSet presAssocID="{DF514D51-6BD7-4BD1-B34F-6EA4CECBC89E}" presName="node" presStyleLbl="node1" presStyleIdx="3" presStyleCnt="6">
        <dgm:presLayoutVars>
          <dgm:bulletEnabled val="1"/>
        </dgm:presLayoutVars>
      </dgm:prSet>
      <dgm:spPr/>
    </dgm:pt>
    <dgm:pt modelId="{FE97916A-FF73-4E8D-B0C7-B8D2F7E34BA8}" type="pres">
      <dgm:prSet presAssocID="{79AD9012-0A0F-4E1F-B7F5-BD4941534669}" presName="sibTrans" presStyleLbl="sibTrans2D1" presStyleIdx="3" presStyleCnt="5"/>
      <dgm:spPr/>
    </dgm:pt>
    <dgm:pt modelId="{0B263D20-284D-4ED0-AA08-3BDC383671AF}" type="pres">
      <dgm:prSet presAssocID="{79AD9012-0A0F-4E1F-B7F5-BD4941534669}" presName="connectorText" presStyleLbl="sibTrans2D1" presStyleIdx="3" presStyleCnt="5"/>
      <dgm:spPr/>
    </dgm:pt>
    <dgm:pt modelId="{D5CBABCC-7C71-43E2-81AA-B8243DE6FFEF}" type="pres">
      <dgm:prSet presAssocID="{ED0EA30D-0359-4D76-8463-FC850A3540D8}" presName="node" presStyleLbl="node1" presStyleIdx="4" presStyleCnt="6">
        <dgm:presLayoutVars>
          <dgm:bulletEnabled val="1"/>
        </dgm:presLayoutVars>
      </dgm:prSet>
      <dgm:spPr/>
    </dgm:pt>
    <dgm:pt modelId="{C61F8941-A8C5-43CD-B2CE-932364FF06CC}" type="pres">
      <dgm:prSet presAssocID="{A3D29C35-C33E-4AAD-9582-C7FEB6475A5E}" presName="sibTrans" presStyleLbl="sibTrans2D1" presStyleIdx="4" presStyleCnt="5"/>
      <dgm:spPr/>
    </dgm:pt>
    <dgm:pt modelId="{439FA390-E5A8-46B3-A495-C46F2582F630}" type="pres">
      <dgm:prSet presAssocID="{A3D29C35-C33E-4AAD-9582-C7FEB6475A5E}" presName="connectorText" presStyleLbl="sibTrans2D1" presStyleIdx="4" presStyleCnt="5"/>
      <dgm:spPr/>
    </dgm:pt>
    <dgm:pt modelId="{C54327D3-36A2-4D68-A885-C49D9F58AAF0}" type="pres">
      <dgm:prSet presAssocID="{DA9354BC-193D-423C-A4D4-D0D3A8BC5CCF}" presName="node" presStyleLbl="node1" presStyleIdx="5" presStyleCnt="6" custLinFactNeighborX="0" custLinFactNeighborY="693">
        <dgm:presLayoutVars>
          <dgm:bulletEnabled val="1"/>
        </dgm:presLayoutVars>
      </dgm:prSet>
      <dgm:spPr/>
    </dgm:pt>
  </dgm:ptLst>
  <dgm:cxnLst>
    <dgm:cxn modelId="{8B08AF04-739F-4E4E-8D5E-1586118AA1D5}" type="presOf" srcId="{A3D29C35-C33E-4AAD-9582-C7FEB6475A5E}" destId="{439FA390-E5A8-46B3-A495-C46F2582F630}" srcOrd="1" destOrd="0" presId="urn:microsoft.com/office/officeart/2005/8/layout/process1"/>
    <dgm:cxn modelId="{46AD8222-5CAD-4126-8F51-0D4EEC9961C4}" srcId="{C4CA5C8F-DBA5-4C1A-A7C0-68E011BBCE95}" destId="{CCE9910B-E153-4636-8FDF-0996EE43ED9C}" srcOrd="1" destOrd="0" parTransId="{325A98E2-A1CA-40B0-AC92-6113D0475003}" sibTransId="{8FB2E6DF-53DD-4659-8D6E-139234E4DF2F}"/>
    <dgm:cxn modelId="{90C8D02F-429E-441B-BA69-244D0206D4AE}" srcId="{C4CA5C8F-DBA5-4C1A-A7C0-68E011BBCE95}" destId="{DF514D51-6BD7-4BD1-B34F-6EA4CECBC89E}" srcOrd="3" destOrd="0" parTransId="{13F4ACD0-DFA7-41CA-AE60-55BC7F392851}" sibTransId="{79AD9012-0A0F-4E1F-B7F5-BD4941534669}"/>
    <dgm:cxn modelId="{3E0FAA31-9C50-48A0-95FE-2B7C3CBA13C9}" type="presOf" srcId="{DC11FE1D-C36A-427D-A8F4-BD4E0BBFDA67}" destId="{52B3E303-7597-400F-BA47-835E6D061E84}" srcOrd="0" destOrd="0" presId="urn:microsoft.com/office/officeart/2005/8/layout/process1"/>
    <dgm:cxn modelId="{2B997B32-B7F6-4A49-A97A-E9E5CDF2DEBF}" type="presOf" srcId="{CCE9910B-E153-4636-8FDF-0996EE43ED9C}" destId="{A81B23E6-31C3-4A6E-B6E6-39E15E2D1233}" srcOrd="0" destOrd="0" presId="urn:microsoft.com/office/officeart/2005/8/layout/process1"/>
    <dgm:cxn modelId="{C4C57E3F-C456-4B3D-8639-1FD979570DD7}" type="presOf" srcId="{916712F7-BE08-4CD4-8F66-60B3C24C3294}" destId="{07180D96-8188-444D-90CE-849416FBC091}" srcOrd="0" destOrd="0" presId="urn:microsoft.com/office/officeart/2005/8/layout/process1"/>
    <dgm:cxn modelId="{3EA6785C-BA2E-47D0-9C3D-FA19B43BDB43}" srcId="{C4CA5C8F-DBA5-4C1A-A7C0-68E011BBCE95}" destId="{ED0EA30D-0359-4D76-8463-FC850A3540D8}" srcOrd="4" destOrd="0" parTransId="{5E35A730-CFAC-4FFA-9ECC-F0B83EF9D005}" sibTransId="{A3D29C35-C33E-4AAD-9582-C7FEB6475A5E}"/>
    <dgm:cxn modelId="{DFAFFE65-667C-4719-9527-2F525D2A7696}" type="presOf" srcId="{8FB2E6DF-53DD-4659-8D6E-139234E4DF2F}" destId="{258FB460-CEC1-4CEB-B7C4-91B2E9D75C2D}" srcOrd="0" destOrd="0" presId="urn:microsoft.com/office/officeart/2005/8/layout/process1"/>
    <dgm:cxn modelId="{29202366-843A-4C2F-8B6B-14977E6BCE42}" type="presOf" srcId="{8FB2E6DF-53DD-4659-8D6E-139234E4DF2F}" destId="{40E83A04-CEB9-4BC2-B804-377A00DA8D8F}" srcOrd="1" destOrd="0" presId="urn:microsoft.com/office/officeart/2005/8/layout/process1"/>
    <dgm:cxn modelId="{F83AD96B-9F09-4D33-A33E-89BD31C503AB}" type="presOf" srcId="{DA9354BC-193D-423C-A4D4-D0D3A8BC5CCF}" destId="{C54327D3-36A2-4D68-A885-C49D9F58AAF0}" srcOrd="0" destOrd="0" presId="urn:microsoft.com/office/officeart/2005/8/layout/process1"/>
    <dgm:cxn modelId="{8F9A894C-B171-42DD-A2E4-A5FD8F42B85D}" type="presOf" srcId="{D030907F-02C3-479A-A5A1-3B4974ACD505}" destId="{6A714DAB-7698-40C2-ADB9-BA40C85FD797}" srcOrd="0" destOrd="0" presId="urn:microsoft.com/office/officeart/2005/8/layout/process1"/>
    <dgm:cxn modelId="{1AB58871-F70A-4D56-B50E-BFA8B1F0AF42}" type="presOf" srcId="{ED0EA30D-0359-4D76-8463-FC850A3540D8}" destId="{D5CBABCC-7C71-43E2-81AA-B8243DE6FFEF}" srcOrd="0" destOrd="0" presId="urn:microsoft.com/office/officeart/2005/8/layout/process1"/>
    <dgm:cxn modelId="{23CEA177-FD2F-4BD6-B8AF-5ABE56C48D25}" type="presOf" srcId="{916712F7-BE08-4CD4-8F66-60B3C24C3294}" destId="{F55A2BB8-14FA-4099-A11C-E3DF4D87D684}" srcOrd="1" destOrd="0" presId="urn:microsoft.com/office/officeart/2005/8/layout/process1"/>
    <dgm:cxn modelId="{A723467D-815A-454C-96CE-59672105A693}" type="presOf" srcId="{C4CA5C8F-DBA5-4C1A-A7C0-68E011BBCE95}" destId="{DA0A4144-559B-4F42-8AEE-11D8F335314F}" srcOrd="0" destOrd="0" presId="urn:microsoft.com/office/officeart/2005/8/layout/process1"/>
    <dgm:cxn modelId="{15785088-307A-40E2-853F-20C13AC35D2C}" srcId="{C4CA5C8F-DBA5-4C1A-A7C0-68E011BBCE95}" destId="{D030907F-02C3-479A-A5A1-3B4974ACD505}" srcOrd="0" destOrd="0" parTransId="{16F00872-C59A-4876-B201-345A2757B6CE}" sibTransId="{916712F7-BE08-4CD4-8F66-60B3C24C3294}"/>
    <dgm:cxn modelId="{3FFE798E-7544-4273-9152-CA994ECB4658}" type="presOf" srcId="{2194647A-6A41-44D6-AF8D-97A836289C3B}" destId="{E0AFAADF-8B3F-4BA8-A998-B96D5AC189DC}" srcOrd="0" destOrd="0" presId="urn:microsoft.com/office/officeart/2005/8/layout/process1"/>
    <dgm:cxn modelId="{BA9DC396-44E4-4AE5-B15D-DA1879B0B1AC}" type="presOf" srcId="{DF514D51-6BD7-4BD1-B34F-6EA4CECBC89E}" destId="{2477A2FB-691D-4998-A684-89ACAB7FE5ED}" srcOrd="0" destOrd="0" presId="urn:microsoft.com/office/officeart/2005/8/layout/process1"/>
    <dgm:cxn modelId="{FB8087BA-946C-47A9-A380-92C7A5E7B505}" type="presOf" srcId="{A3D29C35-C33E-4AAD-9582-C7FEB6475A5E}" destId="{C61F8941-A8C5-43CD-B2CE-932364FF06CC}" srcOrd="0" destOrd="0" presId="urn:microsoft.com/office/officeart/2005/8/layout/process1"/>
    <dgm:cxn modelId="{EC5811C6-85A9-4C46-B7FC-94BF0E66739A}" type="presOf" srcId="{DC11FE1D-C36A-427D-A8F4-BD4E0BBFDA67}" destId="{C0C5FBF9-E9CC-4F09-A2FB-B99A70BEC2C8}" srcOrd="1" destOrd="0" presId="urn:microsoft.com/office/officeart/2005/8/layout/process1"/>
    <dgm:cxn modelId="{3D4C5CD7-F642-4AE7-9D6B-560AC9D4F1F2}" type="presOf" srcId="{79AD9012-0A0F-4E1F-B7F5-BD4941534669}" destId="{0B263D20-284D-4ED0-AA08-3BDC383671AF}" srcOrd="1" destOrd="0" presId="urn:microsoft.com/office/officeart/2005/8/layout/process1"/>
    <dgm:cxn modelId="{170436E1-7DA5-49C4-A72A-CCB48FB0B003}" srcId="{C4CA5C8F-DBA5-4C1A-A7C0-68E011BBCE95}" destId="{DA9354BC-193D-423C-A4D4-D0D3A8BC5CCF}" srcOrd="5" destOrd="0" parTransId="{40612DD6-189A-4BE6-96C9-7B380EF23474}" sibTransId="{9C80E41B-D43A-4D67-9FDC-6B618338A5F4}"/>
    <dgm:cxn modelId="{4A2B8CF0-EAAA-4F30-A065-413D8D7B02B4}" srcId="{C4CA5C8F-DBA5-4C1A-A7C0-68E011BBCE95}" destId="{2194647A-6A41-44D6-AF8D-97A836289C3B}" srcOrd="2" destOrd="0" parTransId="{79AFA751-F9C1-4B22-B688-82B1644D8610}" sibTransId="{DC11FE1D-C36A-427D-A8F4-BD4E0BBFDA67}"/>
    <dgm:cxn modelId="{C97648F5-D750-452B-9DDC-93C02A755F15}" type="presOf" srcId="{79AD9012-0A0F-4E1F-B7F5-BD4941534669}" destId="{FE97916A-FF73-4E8D-B0C7-B8D2F7E34BA8}" srcOrd="0" destOrd="0" presId="urn:microsoft.com/office/officeart/2005/8/layout/process1"/>
    <dgm:cxn modelId="{DCBE2FFB-8B22-4DDA-9822-B653735BA078}" type="presParOf" srcId="{DA0A4144-559B-4F42-8AEE-11D8F335314F}" destId="{6A714DAB-7698-40C2-ADB9-BA40C85FD797}" srcOrd="0" destOrd="0" presId="urn:microsoft.com/office/officeart/2005/8/layout/process1"/>
    <dgm:cxn modelId="{5EB79110-738E-441E-94F0-F2AEAFB9B7E7}" type="presParOf" srcId="{DA0A4144-559B-4F42-8AEE-11D8F335314F}" destId="{07180D96-8188-444D-90CE-849416FBC091}" srcOrd="1" destOrd="0" presId="urn:microsoft.com/office/officeart/2005/8/layout/process1"/>
    <dgm:cxn modelId="{B8AC272B-4E02-4A86-BAC2-1B6D158C28B4}" type="presParOf" srcId="{07180D96-8188-444D-90CE-849416FBC091}" destId="{F55A2BB8-14FA-4099-A11C-E3DF4D87D684}" srcOrd="0" destOrd="0" presId="urn:microsoft.com/office/officeart/2005/8/layout/process1"/>
    <dgm:cxn modelId="{CFD84785-C77C-491B-9BF6-2A6DF30A7445}" type="presParOf" srcId="{DA0A4144-559B-4F42-8AEE-11D8F335314F}" destId="{A81B23E6-31C3-4A6E-B6E6-39E15E2D1233}" srcOrd="2" destOrd="0" presId="urn:microsoft.com/office/officeart/2005/8/layout/process1"/>
    <dgm:cxn modelId="{66DD659A-BBF2-4F8D-B680-B568C549B6C3}" type="presParOf" srcId="{DA0A4144-559B-4F42-8AEE-11D8F335314F}" destId="{258FB460-CEC1-4CEB-B7C4-91B2E9D75C2D}" srcOrd="3" destOrd="0" presId="urn:microsoft.com/office/officeart/2005/8/layout/process1"/>
    <dgm:cxn modelId="{CF18A3C0-CB83-4F48-94D5-E6261B41F57E}" type="presParOf" srcId="{258FB460-CEC1-4CEB-B7C4-91B2E9D75C2D}" destId="{40E83A04-CEB9-4BC2-B804-377A00DA8D8F}" srcOrd="0" destOrd="0" presId="urn:microsoft.com/office/officeart/2005/8/layout/process1"/>
    <dgm:cxn modelId="{ECDFF8F3-D41A-4D88-B3C3-4FF32DFC97E6}" type="presParOf" srcId="{DA0A4144-559B-4F42-8AEE-11D8F335314F}" destId="{E0AFAADF-8B3F-4BA8-A998-B96D5AC189DC}" srcOrd="4" destOrd="0" presId="urn:microsoft.com/office/officeart/2005/8/layout/process1"/>
    <dgm:cxn modelId="{BEFE0FE0-6E32-442B-9736-2FEEC09451B3}" type="presParOf" srcId="{DA0A4144-559B-4F42-8AEE-11D8F335314F}" destId="{52B3E303-7597-400F-BA47-835E6D061E84}" srcOrd="5" destOrd="0" presId="urn:microsoft.com/office/officeart/2005/8/layout/process1"/>
    <dgm:cxn modelId="{5757586E-5EDA-43C5-8D07-FD61578D3EDD}" type="presParOf" srcId="{52B3E303-7597-400F-BA47-835E6D061E84}" destId="{C0C5FBF9-E9CC-4F09-A2FB-B99A70BEC2C8}" srcOrd="0" destOrd="0" presId="urn:microsoft.com/office/officeart/2005/8/layout/process1"/>
    <dgm:cxn modelId="{F5D9032B-1C28-45AD-82E4-88631A1AF8FF}" type="presParOf" srcId="{DA0A4144-559B-4F42-8AEE-11D8F335314F}" destId="{2477A2FB-691D-4998-A684-89ACAB7FE5ED}" srcOrd="6" destOrd="0" presId="urn:microsoft.com/office/officeart/2005/8/layout/process1"/>
    <dgm:cxn modelId="{ABBF379D-5192-4553-836F-14625F4B6507}" type="presParOf" srcId="{DA0A4144-559B-4F42-8AEE-11D8F335314F}" destId="{FE97916A-FF73-4E8D-B0C7-B8D2F7E34BA8}" srcOrd="7" destOrd="0" presId="urn:microsoft.com/office/officeart/2005/8/layout/process1"/>
    <dgm:cxn modelId="{3CDAD3FD-FC8C-4784-A590-29DCF23EDA41}" type="presParOf" srcId="{FE97916A-FF73-4E8D-B0C7-B8D2F7E34BA8}" destId="{0B263D20-284D-4ED0-AA08-3BDC383671AF}" srcOrd="0" destOrd="0" presId="urn:microsoft.com/office/officeart/2005/8/layout/process1"/>
    <dgm:cxn modelId="{6CE366A2-5937-4ACE-A049-65328F244BDE}" type="presParOf" srcId="{DA0A4144-559B-4F42-8AEE-11D8F335314F}" destId="{D5CBABCC-7C71-43E2-81AA-B8243DE6FFEF}" srcOrd="8" destOrd="0" presId="urn:microsoft.com/office/officeart/2005/8/layout/process1"/>
    <dgm:cxn modelId="{272AF785-A83E-4EBF-8576-A60200EE90F3}" type="presParOf" srcId="{DA0A4144-559B-4F42-8AEE-11D8F335314F}" destId="{C61F8941-A8C5-43CD-B2CE-932364FF06CC}" srcOrd="9" destOrd="0" presId="urn:microsoft.com/office/officeart/2005/8/layout/process1"/>
    <dgm:cxn modelId="{D252C949-1BCF-4A3F-923A-D88A622CAC61}" type="presParOf" srcId="{C61F8941-A8C5-43CD-B2CE-932364FF06CC}" destId="{439FA390-E5A8-46B3-A495-C46F2582F630}" srcOrd="0" destOrd="0" presId="urn:microsoft.com/office/officeart/2005/8/layout/process1"/>
    <dgm:cxn modelId="{30BD611E-B20C-4FD7-8D89-C7F7048FF879}" type="presParOf" srcId="{DA0A4144-559B-4F42-8AEE-11D8F335314F}" destId="{C54327D3-36A2-4D68-A885-C49D9F58AAF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5B94E3-A87E-48A5-AD71-1803B994669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da-DK"/>
        </a:p>
      </dgm:t>
    </dgm:pt>
    <dgm:pt modelId="{5D4A8EDA-DA92-493E-89E9-D3A05202940F}">
      <dgm:prSet phldrT="[Tekst]" phldr="0"/>
      <dgm:spPr>
        <a:solidFill>
          <a:schemeClr val="accent4"/>
        </a:solidFill>
      </dgm:spPr>
      <dgm:t>
        <a:bodyPr/>
        <a:lstStyle/>
        <a:p>
          <a:r>
            <a:rPr lang="da-DK" dirty="0"/>
            <a:t>Tildele og planlægge arbejdsopgaver</a:t>
          </a:r>
        </a:p>
      </dgm:t>
    </dgm:pt>
    <dgm:pt modelId="{F64509A9-CE19-4091-A57C-153595B3158C}" type="parTrans" cxnId="{C820271E-EC0D-476B-BBE8-E95998526B9B}">
      <dgm:prSet/>
      <dgm:spPr/>
      <dgm:t>
        <a:bodyPr/>
        <a:lstStyle/>
        <a:p>
          <a:endParaRPr lang="da-DK"/>
        </a:p>
      </dgm:t>
    </dgm:pt>
    <dgm:pt modelId="{1E113CA6-8422-4197-A381-638745CF7CFE}" type="sibTrans" cxnId="{C820271E-EC0D-476B-BBE8-E95998526B9B}">
      <dgm:prSet/>
      <dgm:spPr/>
      <dgm:t>
        <a:bodyPr/>
        <a:lstStyle/>
        <a:p>
          <a:endParaRPr lang="da-DK"/>
        </a:p>
      </dgm:t>
    </dgm:pt>
    <dgm:pt modelId="{A756F386-44CB-4C31-84E7-773A75F4B320}">
      <dgm:prSet phldrT="[Tekst]" phldr="0"/>
      <dgm:spPr>
        <a:solidFill>
          <a:schemeClr val="accent4"/>
        </a:solidFill>
      </dgm:spPr>
      <dgm:t>
        <a:bodyPr/>
        <a:lstStyle/>
        <a:p>
          <a:r>
            <a:rPr lang="da-DK" dirty="0"/>
            <a:t>Arbejde med arbejdsopgaven</a:t>
          </a:r>
        </a:p>
      </dgm:t>
    </dgm:pt>
    <dgm:pt modelId="{020984FA-CD8E-49D6-A24A-EC1E812A1093}" type="parTrans" cxnId="{FB7A3EE3-F4F3-4CC1-8865-EAC95DCDF4F9}">
      <dgm:prSet/>
      <dgm:spPr/>
      <dgm:t>
        <a:bodyPr/>
        <a:lstStyle/>
        <a:p>
          <a:endParaRPr lang="da-DK"/>
        </a:p>
      </dgm:t>
    </dgm:pt>
    <dgm:pt modelId="{22B8D705-5DBC-4768-800D-91909331125D}" type="sibTrans" cxnId="{FB7A3EE3-F4F3-4CC1-8865-EAC95DCDF4F9}">
      <dgm:prSet/>
      <dgm:spPr/>
      <dgm:t>
        <a:bodyPr/>
        <a:lstStyle/>
        <a:p>
          <a:endParaRPr lang="da-DK"/>
        </a:p>
      </dgm:t>
    </dgm:pt>
    <dgm:pt modelId="{33953160-1D4E-4CBE-A961-3131167F0FA5}">
      <dgm:prSet phldrT="[Tekst]" phldr="0"/>
      <dgm:spPr>
        <a:solidFill>
          <a:schemeClr val="accent4"/>
        </a:solidFill>
      </dgm:spPr>
      <dgm:t>
        <a:bodyPr/>
        <a:lstStyle/>
        <a:p>
          <a:r>
            <a:rPr lang="da-DK" dirty="0"/>
            <a:t>Finde de faglige emner i arbejdsopgaven</a:t>
          </a:r>
        </a:p>
      </dgm:t>
    </dgm:pt>
    <dgm:pt modelId="{11C6A8DF-DCED-4EE9-A86C-740F0DE335A9}" type="parTrans" cxnId="{1EA5397B-0060-4193-A939-05E0C51AFEC9}">
      <dgm:prSet/>
      <dgm:spPr/>
      <dgm:t>
        <a:bodyPr/>
        <a:lstStyle/>
        <a:p>
          <a:endParaRPr lang="da-DK"/>
        </a:p>
      </dgm:t>
    </dgm:pt>
    <dgm:pt modelId="{C75B35F4-EB21-4E8F-BF39-78746FD6F2D2}" type="sibTrans" cxnId="{1EA5397B-0060-4193-A939-05E0C51AFEC9}">
      <dgm:prSet/>
      <dgm:spPr/>
      <dgm:t>
        <a:bodyPr/>
        <a:lstStyle/>
        <a:p>
          <a:endParaRPr lang="da-DK"/>
        </a:p>
      </dgm:t>
    </dgm:pt>
    <dgm:pt modelId="{92BA5B34-1FA9-4359-AD4E-750F01D4F84E}">
      <dgm:prSet/>
      <dgm:spPr>
        <a:solidFill>
          <a:schemeClr val="accent4"/>
        </a:solidFill>
      </dgm:spPr>
      <dgm:t>
        <a:bodyPr/>
        <a:lstStyle/>
        <a:p>
          <a:r>
            <a:rPr lang="da-DK" dirty="0"/>
            <a:t>Vurdere hvilke oplæringsmål, der hører til de faglige emner</a:t>
          </a:r>
        </a:p>
      </dgm:t>
    </dgm:pt>
    <dgm:pt modelId="{C48220D5-E3D4-43AD-A6A6-9F83D95E73D8}" type="parTrans" cxnId="{47347E8E-9355-43E0-A71A-11DDAD27976D}">
      <dgm:prSet/>
      <dgm:spPr/>
      <dgm:t>
        <a:bodyPr/>
        <a:lstStyle/>
        <a:p>
          <a:endParaRPr lang="da-DK"/>
        </a:p>
      </dgm:t>
    </dgm:pt>
    <dgm:pt modelId="{6CCC2E4C-A69D-4837-AD57-58D541595C60}" type="sibTrans" cxnId="{47347E8E-9355-43E0-A71A-11DDAD27976D}">
      <dgm:prSet/>
      <dgm:spPr/>
      <dgm:t>
        <a:bodyPr/>
        <a:lstStyle/>
        <a:p>
          <a:endParaRPr lang="da-DK"/>
        </a:p>
      </dgm:t>
    </dgm:pt>
    <dgm:pt modelId="{CBF09331-EFCC-46C5-9F43-994046DA4B56}">
      <dgm:prSet/>
      <dgm:spPr>
        <a:solidFill>
          <a:schemeClr val="accent4"/>
        </a:solidFill>
      </dgm:spPr>
      <dgm:t>
        <a:bodyPr/>
        <a:lstStyle/>
        <a:p>
          <a:r>
            <a:rPr lang="da-DK" dirty="0"/>
            <a:t>Vurdere elevens udvikling ift. præstations standarderne</a:t>
          </a:r>
        </a:p>
      </dgm:t>
    </dgm:pt>
    <dgm:pt modelId="{8B602A47-99A7-4D83-8B5D-2F46F27E87E5}" type="parTrans" cxnId="{EE06E600-D920-438D-A0A7-A46C213F8181}">
      <dgm:prSet/>
      <dgm:spPr/>
      <dgm:t>
        <a:bodyPr/>
        <a:lstStyle/>
        <a:p>
          <a:endParaRPr lang="da-DK"/>
        </a:p>
      </dgm:t>
    </dgm:pt>
    <dgm:pt modelId="{2DF20DDD-7826-44C1-AFA3-9E1B5212E831}" type="sibTrans" cxnId="{EE06E600-D920-438D-A0A7-A46C213F8181}">
      <dgm:prSet/>
      <dgm:spPr/>
      <dgm:t>
        <a:bodyPr/>
        <a:lstStyle/>
        <a:p>
          <a:endParaRPr lang="da-DK"/>
        </a:p>
      </dgm:t>
    </dgm:pt>
    <dgm:pt modelId="{653196EC-E553-4530-B7B0-0EF47980092E}">
      <dgm:prSet/>
      <dgm:spPr>
        <a:solidFill>
          <a:schemeClr val="accent4"/>
        </a:solidFill>
      </dgm:spPr>
      <dgm:t>
        <a:bodyPr/>
        <a:lstStyle/>
        <a:p>
          <a:r>
            <a:rPr lang="da-DK" dirty="0"/>
            <a:t>Eleven opnår præstations standarden for oplæringsmålet</a:t>
          </a:r>
        </a:p>
      </dgm:t>
    </dgm:pt>
    <dgm:pt modelId="{899BB605-1D15-4235-B067-449D7581CDBE}" type="parTrans" cxnId="{77E33445-7C4A-4A77-B1E0-BA8BF30B4C0F}">
      <dgm:prSet/>
      <dgm:spPr/>
      <dgm:t>
        <a:bodyPr/>
        <a:lstStyle/>
        <a:p>
          <a:endParaRPr lang="da-DK"/>
        </a:p>
      </dgm:t>
    </dgm:pt>
    <dgm:pt modelId="{0A12532C-B47F-4CB5-856F-A3809BCE79D5}" type="sibTrans" cxnId="{77E33445-7C4A-4A77-B1E0-BA8BF30B4C0F}">
      <dgm:prSet/>
      <dgm:spPr/>
      <dgm:t>
        <a:bodyPr/>
        <a:lstStyle/>
        <a:p>
          <a:endParaRPr lang="da-DK"/>
        </a:p>
      </dgm:t>
    </dgm:pt>
    <dgm:pt modelId="{3FEDF92E-4C98-4967-B309-545766B7A2BA}" type="pres">
      <dgm:prSet presAssocID="{795B94E3-A87E-48A5-AD71-1803B994669F}" presName="Name0" presStyleCnt="0">
        <dgm:presLayoutVars>
          <dgm:dir/>
          <dgm:resizeHandles val="exact"/>
        </dgm:presLayoutVars>
      </dgm:prSet>
      <dgm:spPr/>
    </dgm:pt>
    <dgm:pt modelId="{11424ADC-226E-45DA-890A-667C40DAABF6}" type="pres">
      <dgm:prSet presAssocID="{5D4A8EDA-DA92-493E-89E9-D3A05202940F}" presName="node" presStyleLbl="node1" presStyleIdx="0" presStyleCnt="6">
        <dgm:presLayoutVars>
          <dgm:bulletEnabled val="1"/>
        </dgm:presLayoutVars>
      </dgm:prSet>
      <dgm:spPr/>
    </dgm:pt>
    <dgm:pt modelId="{A8529B18-98F7-4724-A624-D60CBA940054}" type="pres">
      <dgm:prSet presAssocID="{1E113CA6-8422-4197-A381-638745CF7CFE}" presName="sibTrans" presStyleLbl="sibTrans2D1" presStyleIdx="0" presStyleCnt="5"/>
      <dgm:spPr/>
    </dgm:pt>
    <dgm:pt modelId="{7AA21541-28D5-41D5-B38F-924BC022240A}" type="pres">
      <dgm:prSet presAssocID="{1E113CA6-8422-4197-A381-638745CF7CFE}" presName="connectorText" presStyleLbl="sibTrans2D1" presStyleIdx="0" presStyleCnt="5"/>
      <dgm:spPr/>
    </dgm:pt>
    <dgm:pt modelId="{246DB128-2FE3-44BB-86A2-3193F799BA0B}" type="pres">
      <dgm:prSet presAssocID="{A756F386-44CB-4C31-84E7-773A75F4B320}" presName="node" presStyleLbl="node1" presStyleIdx="1" presStyleCnt="6">
        <dgm:presLayoutVars>
          <dgm:bulletEnabled val="1"/>
        </dgm:presLayoutVars>
      </dgm:prSet>
      <dgm:spPr/>
    </dgm:pt>
    <dgm:pt modelId="{B88E6D42-6CBA-48B7-8B8D-C5B5E353FFD9}" type="pres">
      <dgm:prSet presAssocID="{22B8D705-5DBC-4768-800D-91909331125D}" presName="sibTrans" presStyleLbl="sibTrans2D1" presStyleIdx="1" presStyleCnt="5"/>
      <dgm:spPr/>
    </dgm:pt>
    <dgm:pt modelId="{C2C6B239-35CE-4D5B-AADB-890A2656F7F7}" type="pres">
      <dgm:prSet presAssocID="{22B8D705-5DBC-4768-800D-91909331125D}" presName="connectorText" presStyleLbl="sibTrans2D1" presStyleIdx="1" presStyleCnt="5"/>
      <dgm:spPr/>
    </dgm:pt>
    <dgm:pt modelId="{B74D03BF-00AB-42F4-B565-011E03B03D53}" type="pres">
      <dgm:prSet presAssocID="{33953160-1D4E-4CBE-A961-3131167F0FA5}" presName="node" presStyleLbl="node1" presStyleIdx="2" presStyleCnt="6">
        <dgm:presLayoutVars>
          <dgm:bulletEnabled val="1"/>
        </dgm:presLayoutVars>
      </dgm:prSet>
      <dgm:spPr/>
    </dgm:pt>
    <dgm:pt modelId="{C513F727-7C64-4548-9C6D-CBA89C4A468F}" type="pres">
      <dgm:prSet presAssocID="{C75B35F4-EB21-4E8F-BF39-78746FD6F2D2}" presName="sibTrans" presStyleLbl="sibTrans2D1" presStyleIdx="2" presStyleCnt="5"/>
      <dgm:spPr/>
    </dgm:pt>
    <dgm:pt modelId="{EBADA553-9442-4604-8CFA-F0A5EC251C2C}" type="pres">
      <dgm:prSet presAssocID="{C75B35F4-EB21-4E8F-BF39-78746FD6F2D2}" presName="connectorText" presStyleLbl="sibTrans2D1" presStyleIdx="2" presStyleCnt="5"/>
      <dgm:spPr/>
    </dgm:pt>
    <dgm:pt modelId="{CE981464-EEC0-499F-B09F-36C6A8B570E9}" type="pres">
      <dgm:prSet presAssocID="{92BA5B34-1FA9-4359-AD4E-750F01D4F84E}" presName="node" presStyleLbl="node1" presStyleIdx="3" presStyleCnt="6">
        <dgm:presLayoutVars>
          <dgm:bulletEnabled val="1"/>
        </dgm:presLayoutVars>
      </dgm:prSet>
      <dgm:spPr/>
    </dgm:pt>
    <dgm:pt modelId="{6F3B9253-467B-4072-A320-BC05637A62E5}" type="pres">
      <dgm:prSet presAssocID="{6CCC2E4C-A69D-4837-AD57-58D541595C60}" presName="sibTrans" presStyleLbl="sibTrans2D1" presStyleIdx="3" presStyleCnt="5"/>
      <dgm:spPr/>
    </dgm:pt>
    <dgm:pt modelId="{D2FDD735-4517-4B4D-8825-724A304F1DD3}" type="pres">
      <dgm:prSet presAssocID="{6CCC2E4C-A69D-4837-AD57-58D541595C60}" presName="connectorText" presStyleLbl="sibTrans2D1" presStyleIdx="3" presStyleCnt="5"/>
      <dgm:spPr/>
    </dgm:pt>
    <dgm:pt modelId="{41751BC4-EEE7-4DCB-B604-C08C367B8E29}" type="pres">
      <dgm:prSet presAssocID="{CBF09331-EFCC-46C5-9F43-994046DA4B56}" presName="node" presStyleLbl="node1" presStyleIdx="4" presStyleCnt="6">
        <dgm:presLayoutVars>
          <dgm:bulletEnabled val="1"/>
        </dgm:presLayoutVars>
      </dgm:prSet>
      <dgm:spPr/>
    </dgm:pt>
    <dgm:pt modelId="{CE16A6C0-87C2-47B1-9F0D-176439B6C541}" type="pres">
      <dgm:prSet presAssocID="{2DF20DDD-7826-44C1-AFA3-9E1B5212E831}" presName="sibTrans" presStyleLbl="sibTrans2D1" presStyleIdx="4" presStyleCnt="5"/>
      <dgm:spPr/>
    </dgm:pt>
    <dgm:pt modelId="{8EB35758-A614-4063-965A-358A06648736}" type="pres">
      <dgm:prSet presAssocID="{2DF20DDD-7826-44C1-AFA3-9E1B5212E831}" presName="connectorText" presStyleLbl="sibTrans2D1" presStyleIdx="4" presStyleCnt="5"/>
      <dgm:spPr/>
    </dgm:pt>
    <dgm:pt modelId="{CD236B9E-98CB-4045-AE2E-7FC4C3651899}" type="pres">
      <dgm:prSet presAssocID="{653196EC-E553-4530-B7B0-0EF47980092E}" presName="node" presStyleLbl="node1" presStyleIdx="5" presStyleCnt="6">
        <dgm:presLayoutVars>
          <dgm:bulletEnabled val="1"/>
        </dgm:presLayoutVars>
      </dgm:prSet>
      <dgm:spPr/>
    </dgm:pt>
  </dgm:ptLst>
  <dgm:cxnLst>
    <dgm:cxn modelId="{EE06E600-D920-438D-A0A7-A46C213F8181}" srcId="{795B94E3-A87E-48A5-AD71-1803B994669F}" destId="{CBF09331-EFCC-46C5-9F43-994046DA4B56}" srcOrd="4" destOrd="0" parTransId="{8B602A47-99A7-4D83-8B5D-2F46F27E87E5}" sibTransId="{2DF20DDD-7826-44C1-AFA3-9E1B5212E831}"/>
    <dgm:cxn modelId="{C820271E-EC0D-476B-BBE8-E95998526B9B}" srcId="{795B94E3-A87E-48A5-AD71-1803B994669F}" destId="{5D4A8EDA-DA92-493E-89E9-D3A05202940F}" srcOrd="0" destOrd="0" parTransId="{F64509A9-CE19-4091-A57C-153595B3158C}" sibTransId="{1E113CA6-8422-4197-A381-638745CF7CFE}"/>
    <dgm:cxn modelId="{77715427-ADD9-404C-81E9-F4557BDF9127}" type="presOf" srcId="{653196EC-E553-4530-B7B0-0EF47980092E}" destId="{CD236B9E-98CB-4045-AE2E-7FC4C3651899}" srcOrd="0" destOrd="0" presId="urn:microsoft.com/office/officeart/2005/8/layout/process1"/>
    <dgm:cxn modelId="{3418893E-4107-43BC-8ACF-8EE14FB3669E}" type="presOf" srcId="{92BA5B34-1FA9-4359-AD4E-750F01D4F84E}" destId="{CE981464-EEC0-499F-B09F-36C6A8B570E9}" srcOrd="0" destOrd="0" presId="urn:microsoft.com/office/officeart/2005/8/layout/process1"/>
    <dgm:cxn modelId="{63B3BC5E-1C14-488B-BCC3-0A00AF1B8E71}" type="presOf" srcId="{6CCC2E4C-A69D-4837-AD57-58D541595C60}" destId="{6F3B9253-467B-4072-A320-BC05637A62E5}" srcOrd="0" destOrd="0" presId="urn:microsoft.com/office/officeart/2005/8/layout/process1"/>
    <dgm:cxn modelId="{77E33445-7C4A-4A77-B1E0-BA8BF30B4C0F}" srcId="{795B94E3-A87E-48A5-AD71-1803B994669F}" destId="{653196EC-E553-4530-B7B0-0EF47980092E}" srcOrd="5" destOrd="0" parTransId="{899BB605-1D15-4235-B067-449D7581CDBE}" sibTransId="{0A12532C-B47F-4CB5-856F-A3809BCE79D5}"/>
    <dgm:cxn modelId="{45574250-4237-4352-B226-86D4F8479E3A}" type="presOf" srcId="{795B94E3-A87E-48A5-AD71-1803B994669F}" destId="{3FEDF92E-4C98-4967-B309-545766B7A2BA}" srcOrd="0" destOrd="0" presId="urn:microsoft.com/office/officeart/2005/8/layout/process1"/>
    <dgm:cxn modelId="{FABE5C51-D090-4A3B-9024-B097E804DACE}" type="presOf" srcId="{2DF20DDD-7826-44C1-AFA3-9E1B5212E831}" destId="{8EB35758-A614-4063-965A-358A06648736}" srcOrd="1" destOrd="0" presId="urn:microsoft.com/office/officeart/2005/8/layout/process1"/>
    <dgm:cxn modelId="{4940D152-D2A1-43AB-BAED-5438AE580BD3}" type="presOf" srcId="{C75B35F4-EB21-4E8F-BF39-78746FD6F2D2}" destId="{C513F727-7C64-4548-9C6D-CBA89C4A468F}" srcOrd="0" destOrd="0" presId="urn:microsoft.com/office/officeart/2005/8/layout/process1"/>
    <dgm:cxn modelId="{F662B453-FBF0-4C1E-9F66-234BEFDE33E4}" type="presOf" srcId="{CBF09331-EFCC-46C5-9F43-994046DA4B56}" destId="{41751BC4-EEE7-4DCB-B604-C08C367B8E29}" srcOrd="0" destOrd="0" presId="urn:microsoft.com/office/officeart/2005/8/layout/process1"/>
    <dgm:cxn modelId="{42575558-60BD-449A-8FAB-DF749B81D654}" type="presOf" srcId="{22B8D705-5DBC-4768-800D-91909331125D}" destId="{B88E6D42-6CBA-48B7-8B8D-C5B5E353FFD9}" srcOrd="0" destOrd="0" presId="urn:microsoft.com/office/officeart/2005/8/layout/process1"/>
    <dgm:cxn modelId="{4D99E778-30C9-4117-BEAB-7909B1D0AD01}" type="presOf" srcId="{6CCC2E4C-A69D-4837-AD57-58D541595C60}" destId="{D2FDD735-4517-4B4D-8825-724A304F1DD3}" srcOrd="1" destOrd="0" presId="urn:microsoft.com/office/officeart/2005/8/layout/process1"/>
    <dgm:cxn modelId="{1EA5397B-0060-4193-A939-05E0C51AFEC9}" srcId="{795B94E3-A87E-48A5-AD71-1803B994669F}" destId="{33953160-1D4E-4CBE-A961-3131167F0FA5}" srcOrd="2" destOrd="0" parTransId="{11C6A8DF-DCED-4EE9-A86C-740F0DE335A9}" sibTransId="{C75B35F4-EB21-4E8F-BF39-78746FD6F2D2}"/>
    <dgm:cxn modelId="{161EB085-9998-4CB9-BECA-07DDAEFAE6CC}" type="presOf" srcId="{33953160-1D4E-4CBE-A961-3131167F0FA5}" destId="{B74D03BF-00AB-42F4-B565-011E03B03D53}" srcOrd="0" destOrd="0" presId="urn:microsoft.com/office/officeart/2005/8/layout/process1"/>
    <dgm:cxn modelId="{E682DC8C-8C10-40BC-B056-374D96C8B630}" type="presOf" srcId="{2DF20DDD-7826-44C1-AFA3-9E1B5212E831}" destId="{CE16A6C0-87C2-47B1-9F0D-176439B6C541}" srcOrd="0" destOrd="0" presId="urn:microsoft.com/office/officeart/2005/8/layout/process1"/>
    <dgm:cxn modelId="{47347E8E-9355-43E0-A71A-11DDAD27976D}" srcId="{795B94E3-A87E-48A5-AD71-1803B994669F}" destId="{92BA5B34-1FA9-4359-AD4E-750F01D4F84E}" srcOrd="3" destOrd="0" parTransId="{C48220D5-E3D4-43AD-A6A6-9F83D95E73D8}" sibTransId="{6CCC2E4C-A69D-4837-AD57-58D541595C60}"/>
    <dgm:cxn modelId="{E9B411AA-C829-4D1D-804D-C771BF492B3D}" type="presOf" srcId="{1E113CA6-8422-4197-A381-638745CF7CFE}" destId="{7AA21541-28D5-41D5-B38F-924BC022240A}" srcOrd="1" destOrd="0" presId="urn:microsoft.com/office/officeart/2005/8/layout/process1"/>
    <dgm:cxn modelId="{579CFEB3-91E2-4187-AA46-69B25C0F86F9}" type="presOf" srcId="{5D4A8EDA-DA92-493E-89E9-D3A05202940F}" destId="{11424ADC-226E-45DA-890A-667C40DAABF6}" srcOrd="0" destOrd="0" presId="urn:microsoft.com/office/officeart/2005/8/layout/process1"/>
    <dgm:cxn modelId="{3450D4C2-00E4-44F7-8EB7-E4D15BDD0CB6}" type="presOf" srcId="{22B8D705-5DBC-4768-800D-91909331125D}" destId="{C2C6B239-35CE-4D5B-AADB-890A2656F7F7}" srcOrd="1" destOrd="0" presId="urn:microsoft.com/office/officeart/2005/8/layout/process1"/>
    <dgm:cxn modelId="{E601ECC6-3D98-464F-BE60-6EC201DFE41A}" type="presOf" srcId="{A756F386-44CB-4C31-84E7-773A75F4B320}" destId="{246DB128-2FE3-44BB-86A2-3193F799BA0B}" srcOrd="0" destOrd="0" presId="urn:microsoft.com/office/officeart/2005/8/layout/process1"/>
    <dgm:cxn modelId="{7A9957DB-8ACA-43E2-8194-0AC71715F59A}" type="presOf" srcId="{C75B35F4-EB21-4E8F-BF39-78746FD6F2D2}" destId="{EBADA553-9442-4604-8CFA-F0A5EC251C2C}" srcOrd="1" destOrd="0" presId="urn:microsoft.com/office/officeart/2005/8/layout/process1"/>
    <dgm:cxn modelId="{FB7A3EE3-F4F3-4CC1-8865-EAC95DCDF4F9}" srcId="{795B94E3-A87E-48A5-AD71-1803B994669F}" destId="{A756F386-44CB-4C31-84E7-773A75F4B320}" srcOrd="1" destOrd="0" parTransId="{020984FA-CD8E-49D6-A24A-EC1E812A1093}" sibTransId="{22B8D705-5DBC-4768-800D-91909331125D}"/>
    <dgm:cxn modelId="{8F0626F2-D3F6-4C14-97CA-296F265FE7D2}" type="presOf" srcId="{1E113CA6-8422-4197-A381-638745CF7CFE}" destId="{A8529B18-98F7-4724-A624-D60CBA940054}" srcOrd="0" destOrd="0" presId="urn:microsoft.com/office/officeart/2005/8/layout/process1"/>
    <dgm:cxn modelId="{EC580E04-A117-4CC3-832D-483B0B34842E}" type="presParOf" srcId="{3FEDF92E-4C98-4967-B309-545766B7A2BA}" destId="{11424ADC-226E-45DA-890A-667C40DAABF6}" srcOrd="0" destOrd="0" presId="urn:microsoft.com/office/officeart/2005/8/layout/process1"/>
    <dgm:cxn modelId="{37AD8339-A317-4960-AF23-7C5BE71CFBA6}" type="presParOf" srcId="{3FEDF92E-4C98-4967-B309-545766B7A2BA}" destId="{A8529B18-98F7-4724-A624-D60CBA940054}" srcOrd="1" destOrd="0" presId="urn:microsoft.com/office/officeart/2005/8/layout/process1"/>
    <dgm:cxn modelId="{D05C60AF-7775-4366-852B-57C5D5C2DDEE}" type="presParOf" srcId="{A8529B18-98F7-4724-A624-D60CBA940054}" destId="{7AA21541-28D5-41D5-B38F-924BC022240A}" srcOrd="0" destOrd="0" presId="urn:microsoft.com/office/officeart/2005/8/layout/process1"/>
    <dgm:cxn modelId="{57FBC08A-1FD5-4A69-BB12-F01E6B4E665D}" type="presParOf" srcId="{3FEDF92E-4C98-4967-B309-545766B7A2BA}" destId="{246DB128-2FE3-44BB-86A2-3193F799BA0B}" srcOrd="2" destOrd="0" presId="urn:microsoft.com/office/officeart/2005/8/layout/process1"/>
    <dgm:cxn modelId="{E7535AF0-F777-494F-9854-1FE72C675B04}" type="presParOf" srcId="{3FEDF92E-4C98-4967-B309-545766B7A2BA}" destId="{B88E6D42-6CBA-48B7-8B8D-C5B5E353FFD9}" srcOrd="3" destOrd="0" presId="urn:microsoft.com/office/officeart/2005/8/layout/process1"/>
    <dgm:cxn modelId="{16228C28-6CF2-405F-94EE-A6342A37D8C3}" type="presParOf" srcId="{B88E6D42-6CBA-48B7-8B8D-C5B5E353FFD9}" destId="{C2C6B239-35CE-4D5B-AADB-890A2656F7F7}" srcOrd="0" destOrd="0" presId="urn:microsoft.com/office/officeart/2005/8/layout/process1"/>
    <dgm:cxn modelId="{2C1FF170-7064-4C7D-9E21-56644C5DCE53}" type="presParOf" srcId="{3FEDF92E-4C98-4967-B309-545766B7A2BA}" destId="{B74D03BF-00AB-42F4-B565-011E03B03D53}" srcOrd="4" destOrd="0" presId="urn:microsoft.com/office/officeart/2005/8/layout/process1"/>
    <dgm:cxn modelId="{DAFC8B9E-2051-48C1-A8C2-42DC646B5893}" type="presParOf" srcId="{3FEDF92E-4C98-4967-B309-545766B7A2BA}" destId="{C513F727-7C64-4548-9C6D-CBA89C4A468F}" srcOrd="5" destOrd="0" presId="urn:microsoft.com/office/officeart/2005/8/layout/process1"/>
    <dgm:cxn modelId="{70E5FFDC-CF7D-4443-9C57-03A2D20981B7}" type="presParOf" srcId="{C513F727-7C64-4548-9C6D-CBA89C4A468F}" destId="{EBADA553-9442-4604-8CFA-F0A5EC251C2C}" srcOrd="0" destOrd="0" presId="urn:microsoft.com/office/officeart/2005/8/layout/process1"/>
    <dgm:cxn modelId="{E252D511-5360-4748-B9C1-0E151365E94D}" type="presParOf" srcId="{3FEDF92E-4C98-4967-B309-545766B7A2BA}" destId="{CE981464-EEC0-499F-B09F-36C6A8B570E9}" srcOrd="6" destOrd="0" presId="urn:microsoft.com/office/officeart/2005/8/layout/process1"/>
    <dgm:cxn modelId="{C5075624-1101-4321-813E-563039C64536}" type="presParOf" srcId="{3FEDF92E-4C98-4967-B309-545766B7A2BA}" destId="{6F3B9253-467B-4072-A320-BC05637A62E5}" srcOrd="7" destOrd="0" presId="urn:microsoft.com/office/officeart/2005/8/layout/process1"/>
    <dgm:cxn modelId="{49B95994-6957-4918-AAE1-A87DA3B17D22}" type="presParOf" srcId="{6F3B9253-467B-4072-A320-BC05637A62E5}" destId="{D2FDD735-4517-4B4D-8825-724A304F1DD3}" srcOrd="0" destOrd="0" presId="urn:microsoft.com/office/officeart/2005/8/layout/process1"/>
    <dgm:cxn modelId="{1BCB1E51-3DBC-4F4E-B5D4-82D7EC56D4DB}" type="presParOf" srcId="{3FEDF92E-4C98-4967-B309-545766B7A2BA}" destId="{41751BC4-EEE7-4DCB-B604-C08C367B8E29}" srcOrd="8" destOrd="0" presId="urn:microsoft.com/office/officeart/2005/8/layout/process1"/>
    <dgm:cxn modelId="{E021A690-E756-4DAC-A6F8-53A3B0BE1B47}" type="presParOf" srcId="{3FEDF92E-4C98-4967-B309-545766B7A2BA}" destId="{CE16A6C0-87C2-47B1-9F0D-176439B6C541}" srcOrd="9" destOrd="0" presId="urn:microsoft.com/office/officeart/2005/8/layout/process1"/>
    <dgm:cxn modelId="{AC69FB99-8035-4F21-B359-CB6DD3A9B8FB}" type="presParOf" srcId="{CE16A6C0-87C2-47B1-9F0D-176439B6C541}" destId="{8EB35758-A614-4063-965A-358A06648736}" srcOrd="0" destOrd="0" presId="urn:microsoft.com/office/officeart/2005/8/layout/process1"/>
    <dgm:cxn modelId="{5C4E974F-EC22-4230-8CD2-BC7303789F97}" type="presParOf" srcId="{3FEDF92E-4C98-4967-B309-545766B7A2BA}" destId="{CD236B9E-98CB-4045-AE2E-7FC4C3651899}"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DDA06-945B-41B1-B931-7B995003638B}">
      <dsp:nvSpPr>
        <dsp:cNvPr id="0" name=""/>
        <dsp:cNvSpPr/>
      </dsp:nvSpPr>
      <dsp:spPr>
        <a:xfrm>
          <a:off x="0" y="0"/>
          <a:ext cx="1862959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EFA68-4DC5-4C13-AC2D-5693AEF88B27}">
      <dsp:nvSpPr>
        <dsp:cNvPr id="0" name=""/>
        <dsp:cNvSpPr/>
      </dsp:nvSpPr>
      <dsp:spPr>
        <a:xfrm>
          <a:off x="0" y="0"/>
          <a:ext cx="18629590" cy="2569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da-DK" sz="4000" kern="1200"/>
            <a:t>I 1. oplæring begynder eleven at arbejde med de samlede mål for oplæringsuddannelsen. Ud fra plakaten med oplæringsmål kan man som vejleder se, hvilket niveau eleven skal opnå de forskellige mål på i første oplæring. </a:t>
          </a:r>
          <a:endParaRPr lang="en-US" sz="4000" kern="1200"/>
        </a:p>
      </dsp:txBody>
      <dsp:txXfrm>
        <a:off x="0" y="0"/>
        <a:ext cx="18629590" cy="2569757"/>
      </dsp:txXfrm>
    </dsp:sp>
    <dsp:sp modelId="{7343FF44-082E-4725-926C-C9209F5FA891}">
      <dsp:nvSpPr>
        <dsp:cNvPr id="0" name=""/>
        <dsp:cNvSpPr/>
      </dsp:nvSpPr>
      <dsp:spPr>
        <a:xfrm>
          <a:off x="0" y="2569757"/>
          <a:ext cx="1862959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6A56B-8A2C-42DE-9351-A05859968069}">
      <dsp:nvSpPr>
        <dsp:cNvPr id="0" name=""/>
        <dsp:cNvSpPr/>
      </dsp:nvSpPr>
      <dsp:spPr>
        <a:xfrm>
          <a:off x="0" y="2569757"/>
          <a:ext cx="18629590" cy="2569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da-DK" sz="4000" kern="1200"/>
            <a:t>Der kan der være grunde til, at en elev ikke har nået alle mål på det forventede niveau uden, at det betyder, at eleven ikke kan få godkendt sin oplæring. Oplæringsstedet bør dog have en forventning om, at det endelige niveau kan nås, inden den samlede oplæringsuddannelse afsluttes.</a:t>
          </a:r>
          <a:endParaRPr lang="en-US" sz="4000" kern="1200"/>
        </a:p>
      </dsp:txBody>
      <dsp:txXfrm>
        <a:off x="0" y="2569757"/>
        <a:ext cx="18629590" cy="2569757"/>
      </dsp:txXfrm>
    </dsp:sp>
    <dsp:sp modelId="{078BA853-E2A5-4AA2-8E2C-9631EDBF9CE0}">
      <dsp:nvSpPr>
        <dsp:cNvPr id="0" name=""/>
        <dsp:cNvSpPr/>
      </dsp:nvSpPr>
      <dsp:spPr>
        <a:xfrm>
          <a:off x="0" y="5139514"/>
          <a:ext cx="1862959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282B9B-3248-417D-B2EE-78EF6BD753F5}">
      <dsp:nvSpPr>
        <dsp:cNvPr id="0" name=""/>
        <dsp:cNvSpPr/>
      </dsp:nvSpPr>
      <dsp:spPr>
        <a:xfrm>
          <a:off x="0" y="5139514"/>
          <a:ext cx="18629590" cy="2569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da-DK" sz="4000" kern="1200"/>
            <a:t>I 2. oplæring arbejder eleven videre med at nå de samlede mål for oplæringsuddannelsen for at opnå avanceret niveau</a:t>
          </a:r>
          <a:endParaRPr lang="en-US" sz="4000" kern="1200"/>
        </a:p>
      </dsp:txBody>
      <dsp:txXfrm>
        <a:off x="0" y="5139514"/>
        <a:ext cx="18629590" cy="2569757"/>
      </dsp:txXfrm>
    </dsp:sp>
    <dsp:sp modelId="{A0D869DF-5BA6-42F5-A43C-E242C4A94D2E}">
      <dsp:nvSpPr>
        <dsp:cNvPr id="0" name=""/>
        <dsp:cNvSpPr/>
      </dsp:nvSpPr>
      <dsp:spPr>
        <a:xfrm>
          <a:off x="0" y="7709271"/>
          <a:ext cx="1862959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B23E39-F6DA-44E6-BE4F-9E3AA9A7A09B}">
      <dsp:nvSpPr>
        <dsp:cNvPr id="0" name=""/>
        <dsp:cNvSpPr/>
      </dsp:nvSpPr>
      <dsp:spPr>
        <a:xfrm>
          <a:off x="0" y="7709271"/>
          <a:ext cx="18629590" cy="2569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da-DK" sz="4000" kern="1200"/>
            <a:t>Ved slutningen af hver oplæring gives en bedømmelse af, hvorvidt eleven har nået oplæringsmålene.</a:t>
          </a:r>
          <a:endParaRPr lang="en-US" sz="4000" kern="1200"/>
        </a:p>
      </dsp:txBody>
      <dsp:txXfrm>
        <a:off x="0" y="7709271"/>
        <a:ext cx="18629590" cy="2569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14DAB-7698-40C2-ADB9-BA40C85FD797}">
      <dsp:nvSpPr>
        <dsp:cNvPr id="0" name=""/>
        <dsp:cNvSpPr/>
      </dsp:nvSpPr>
      <dsp:spPr>
        <a:xfrm>
          <a:off x="0"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Læse og forstå oplæringsmålene for uddannelsen</a:t>
          </a:r>
        </a:p>
      </dsp:txBody>
      <dsp:txXfrm>
        <a:off x="40923" y="3196760"/>
        <a:ext cx="2246852" cy="1315373"/>
      </dsp:txXfrm>
    </dsp:sp>
    <dsp:sp modelId="{07180D96-8188-444D-90CE-849416FBC091}">
      <dsp:nvSpPr>
        <dsp:cNvPr id="0" name=""/>
        <dsp:cNvSpPr/>
      </dsp:nvSpPr>
      <dsp:spPr>
        <a:xfrm>
          <a:off x="2561568"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2561568" y="3681191"/>
        <a:ext cx="345579" cy="346511"/>
      </dsp:txXfrm>
    </dsp:sp>
    <dsp:sp modelId="{A81B23E6-31C3-4A6E-B6E6-39E15E2D1233}">
      <dsp:nvSpPr>
        <dsp:cNvPr id="0" name=""/>
        <dsp:cNvSpPr/>
      </dsp:nvSpPr>
      <dsp:spPr>
        <a:xfrm>
          <a:off x="3260178"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Opdele oplæringsmålene i faglige emner</a:t>
          </a:r>
        </a:p>
      </dsp:txBody>
      <dsp:txXfrm>
        <a:off x="3301101" y="3196760"/>
        <a:ext cx="2246852" cy="1315373"/>
      </dsp:txXfrm>
    </dsp:sp>
    <dsp:sp modelId="{258FB460-CEC1-4CEB-B7C4-91B2E9D75C2D}">
      <dsp:nvSpPr>
        <dsp:cNvPr id="0" name=""/>
        <dsp:cNvSpPr/>
      </dsp:nvSpPr>
      <dsp:spPr>
        <a:xfrm>
          <a:off x="5821746"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5821746" y="3681191"/>
        <a:ext cx="345579" cy="346511"/>
      </dsp:txXfrm>
    </dsp:sp>
    <dsp:sp modelId="{E0AFAADF-8B3F-4BA8-A998-B96D5AC189DC}">
      <dsp:nvSpPr>
        <dsp:cNvPr id="0" name=""/>
        <dsp:cNvSpPr/>
      </dsp:nvSpPr>
      <dsp:spPr>
        <a:xfrm>
          <a:off x="6520356"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Tildele arbejdsopgaver inden for de faglige emner </a:t>
          </a:r>
        </a:p>
      </dsp:txBody>
      <dsp:txXfrm>
        <a:off x="6561279" y="3196760"/>
        <a:ext cx="2246852" cy="1315373"/>
      </dsp:txXfrm>
    </dsp:sp>
    <dsp:sp modelId="{52B3E303-7597-400F-BA47-835E6D061E84}">
      <dsp:nvSpPr>
        <dsp:cNvPr id="0" name=""/>
        <dsp:cNvSpPr/>
      </dsp:nvSpPr>
      <dsp:spPr>
        <a:xfrm>
          <a:off x="9081925"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9081925" y="3681191"/>
        <a:ext cx="345579" cy="346511"/>
      </dsp:txXfrm>
    </dsp:sp>
    <dsp:sp modelId="{2477A2FB-691D-4998-A684-89ACAB7FE5ED}">
      <dsp:nvSpPr>
        <dsp:cNvPr id="0" name=""/>
        <dsp:cNvSpPr/>
      </dsp:nvSpPr>
      <dsp:spPr>
        <a:xfrm>
          <a:off x="9780534"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Udføre arbejdsopgaver i praksis</a:t>
          </a:r>
        </a:p>
      </dsp:txBody>
      <dsp:txXfrm>
        <a:off x="9821457" y="3196760"/>
        <a:ext cx="2246852" cy="1315373"/>
      </dsp:txXfrm>
    </dsp:sp>
    <dsp:sp modelId="{FE97916A-FF73-4E8D-B0C7-B8D2F7E34BA8}">
      <dsp:nvSpPr>
        <dsp:cNvPr id="0" name=""/>
        <dsp:cNvSpPr/>
      </dsp:nvSpPr>
      <dsp:spPr>
        <a:xfrm>
          <a:off x="12342103"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12342103" y="3681191"/>
        <a:ext cx="345579" cy="346511"/>
      </dsp:txXfrm>
    </dsp:sp>
    <dsp:sp modelId="{D5CBABCC-7C71-43E2-81AA-B8243DE6FFEF}">
      <dsp:nvSpPr>
        <dsp:cNvPr id="0" name=""/>
        <dsp:cNvSpPr/>
      </dsp:nvSpPr>
      <dsp:spPr>
        <a:xfrm>
          <a:off x="13040713"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Vurdere elevens udvikling ift. præstations standarderne</a:t>
          </a:r>
        </a:p>
      </dsp:txBody>
      <dsp:txXfrm>
        <a:off x="13081636" y="3196760"/>
        <a:ext cx="2246852" cy="1315373"/>
      </dsp:txXfrm>
    </dsp:sp>
    <dsp:sp modelId="{C61F8941-A8C5-43CD-B2CE-932364FF06CC}">
      <dsp:nvSpPr>
        <dsp:cNvPr id="0" name=""/>
        <dsp:cNvSpPr/>
      </dsp:nvSpPr>
      <dsp:spPr>
        <a:xfrm rot="10210">
          <a:off x="15602280" y="3570571"/>
          <a:ext cx="493686"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15602280" y="3685854"/>
        <a:ext cx="345580" cy="346511"/>
      </dsp:txXfrm>
    </dsp:sp>
    <dsp:sp modelId="{C54327D3-36A2-4D68-A885-C49D9F58AAF0}">
      <dsp:nvSpPr>
        <dsp:cNvPr id="0" name=""/>
        <dsp:cNvSpPr/>
      </dsp:nvSpPr>
      <dsp:spPr>
        <a:xfrm>
          <a:off x="16300891" y="3165520"/>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Eleven opnår præstations standarden for oplæringsmålet</a:t>
          </a:r>
        </a:p>
      </dsp:txBody>
      <dsp:txXfrm>
        <a:off x="16341814" y="3206443"/>
        <a:ext cx="2246852" cy="1315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24ADC-226E-45DA-890A-667C40DAABF6}">
      <dsp:nvSpPr>
        <dsp:cNvPr id="0" name=""/>
        <dsp:cNvSpPr/>
      </dsp:nvSpPr>
      <dsp:spPr>
        <a:xfrm>
          <a:off x="0"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Tildele og planlægge arbejdsopgaver</a:t>
          </a:r>
        </a:p>
      </dsp:txBody>
      <dsp:txXfrm>
        <a:off x="40923" y="3196760"/>
        <a:ext cx="2246852" cy="1315373"/>
      </dsp:txXfrm>
    </dsp:sp>
    <dsp:sp modelId="{A8529B18-98F7-4724-A624-D60CBA940054}">
      <dsp:nvSpPr>
        <dsp:cNvPr id="0" name=""/>
        <dsp:cNvSpPr/>
      </dsp:nvSpPr>
      <dsp:spPr>
        <a:xfrm>
          <a:off x="2561568"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2561568" y="3681191"/>
        <a:ext cx="345579" cy="346511"/>
      </dsp:txXfrm>
    </dsp:sp>
    <dsp:sp modelId="{246DB128-2FE3-44BB-86A2-3193F799BA0B}">
      <dsp:nvSpPr>
        <dsp:cNvPr id="0" name=""/>
        <dsp:cNvSpPr/>
      </dsp:nvSpPr>
      <dsp:spPr>
        <a:xfrm>
          <a:off x="3260178"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Arbejde med arbejdsopgaven</a:t>
          </a:r>
        </a:p>
      </dsp:txBody>
      <dsp:txXfrm>
        <a:off x="3301101" y="3196760"/>
        <a:ext cx="2246852" cy="1315373"/>
      </dsp:txXfrm>
    </dsp:sp>
    <dsp:sp modelId="{B88E6D42-6CBA-48B7-8B8D-C5B5E353FFD9}">
      <dsp:nvSpPr>
        <dsp:cNvPr id="0" name=""/>
        <dsp:cNvSpPr/>
      </dsp:nvSpPr>
      <dsp:spPr>
        <a:xfrm>
          <a:off x="5821746"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5821746" y="3681191"/>
        <a:ext cx="345579" cy="346511"/>
      </dsp:txXfrm>
    </dsp:sp>
    <dsp:sp modelId="{B74D03BF-00AB-42F4-B565-011E03B03D53}">
      <dsp:nvSpPr>
        <dsp:cNvPr id="0" name=""/>
        <dsp:cNvSpPr/>
      </dsp:nvSpPr>
      <dsp:spPr>
        <a:xfrm>
          <a:off x="6520356"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Finde de faglige emner i arbejdsopgaven</a:t>
          </a:r>
        </a:p>
      </dsp:txBody>
      <dsp:txXfrm>
        <a:off x="6561279" y="3196760"/>
        <a:ext cx="2246852" cy="1315373"/>
      </dsp:txXfrm>
    </dsp:sp>
    <dsp:sp modelId="{C513F727-7C64-4548-9C6D-CBA89C4A468F}">
      <dsp:nvSpPr>
        <dsp:cNvPr id="0" name=""/>
        <dsp:cNvSpPr/>
      </dsp:nvSpPr>
      <dsp:spPr>
        <a:xfrm>
          <a:off x="9081925"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9081925" y="3681191"/>
        <a:ext cx="345579" cy="346511"/>
      </dsp:txXfrm>
    </dsp:sp>
    <dsp:sp modelId="{CE981464-EEC0-499F-B09F-36C6A8B570E9}">
      <dsp:nvSpPr>
        <dsp:cNvPr id="0" name=""/>
        <dsp:cNvSpPr/>
      </dsp:nvSpPr>
      <dsp:spPr>
        <a:xfrm>
          <a:off x="9780534"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Vurdere hvilke oplæringsmål, der hører til de faglige emner</a:t>
          </a:r>
        </a:p>
      </dsp:txBody>
      <dsp:txXfrm>
        <a:off x="9821457" y="3196760"/>
        <a:ext cx="2246852" cy="1315373"/>
      </dsp:txXfrm>
    </dsp:sp>
    <dsp:sp modelId="{6F3B9253-467B-4072-A320-BC05637A62E5}">
      <dsp:nvSpPr>
        <dsp:cNvPr id="0" name=""/>
        <dsp:cNvSpPr/>
      </dsp:nvSpPr>
      <dsp:spPr>
        <a:xfrm>
          <a:off x="12342103"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12342103" y="3681191"/>
        <a:ext cx="345579" cy="346511"/>
      </dsp:txXfrm>
    </dsp:sp>
    <dsp:sp modelId="{41751BC4-EEE7-4DCB-B604-C08C367B8E29}">
      <dsp:nvSpPr>
        <dsp:cNvPr id="0" name=""/>
        <dsp:cNvSpPr/>
      </dsp:nvSpPr>
      <dsp:spPr>
        <a:xfrm>
          <a:off x="13040713"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Vurdere elevens udvikling ift. præstations standarderne</a:t>
          </a:r>
        </a:p>
      </dsp:txBody>
      <dsp:txXfrm>
        <a:off x="13081636" y="3196760"/>
        <a:ext cx="2246852" cy="1315373"/>
      </dsp:txXfrm>
    </dsp:sp>
    <dsp:sp modelId="{CE16A6C0-87C2-47B1-9F0D-176439B6C541}">
      <dsp:nvSpPr>
        <dsp:cNvPr id="0" name=""/>
        <dsp:cNvSpPr/>
      </dsp:nvSpPr>
      <dsp:spPr>
        <a:xfrm>
          <a:off x="15602281" y="3565688"/>
          <a:ext cx="493684" cy="5775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a-DK" sz="1600" kern="1200"/>
        </a:p>
      </dsp:txBody>
      <dsp:txXfrm>
        <a:off x="15602281" y="3681191"/>
        <a:ext cx="345579" cy="346511"/>
      </dsp:txXfrm>
    </dsp:sp>
    <dsp:sp modelId="{CD236B9E-98CB-4045-AE2E-7FC4C3651899}">
      <dsp:nvSpPr>
        <dsp:cNvPr id="0" name=""/>
        <dsp:cNvSpPr/>
      </dsp:nvSpPr>
      <dsp:spPr>
        <a:xfrm>
          <a:off x="16300891" y="3155837"/>
          <a:ext cx="2328698" cy="139721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t>Eleven opnår præstations standarden for oplæringsmålet</a:t>
          </a:r>
        </a:p>
      </dsp:txBody>
      <dsp:txXfrm>
        <a:off x="16341814" y="3196760"/>
        <a:ext cx="2246852" cy="13153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5A807528-13DE-6A4F-A97E-F57DB59F4041}" type="datetimeFigureOut">
              <a:rPr lang="da-DK" smtClean="0"/>
              <a:t>02-10-2023</a:t>
            </a:fld>
            <a:endParaRPr lang="da-DK"/>
          </a:p>
        </p:txBody>
      </p:sp>
      <p:sp>
        <p:nvSpPr>
          <p:cNvPr id="4" name="Pladsholder til slidebillede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30E24E7-96DC-5747-B94A-402F3466157E}" type="slidenum">
              <a:rPr lang="da-DK" smtClean="0"/>
              <a:t>‹nr.›</a:t>
            </a:fld>
            <a:endParaRPr lang="da-DK"/>
          </a:p>
        </p:txBody>
      </p:sp>
    </p:spTree>
    <p:extLst>
      <p:ext uri="{BB962C8B-B14F-4D97-AF65-F5344CB8AC3E}">
        <p14:creationId xmlns:p14="http://schemas.microsoft.com/office/powerpoint/2010/main" val="1540529332"/>
      </p:ext>
    </p:extLst>
  </p:cSld>
  <p:clrMap bg1="lt1" tx1="dk1" bg2="lt2" tx2="dk2" accent1="accent1" accent2="accent2" accent3="accent3" accent4="accent4" accent5="accent5" accent6="accent6" hlink="hlink" folHlink="folHlink"/>
  <p:notesStyle>
    <a:lvl1pPr marL="0" algn="l" defTabSz="1928143" rtl="0" eaLnBrk="1" latinLnBrk="0" hangingPunct="1">
      <a:defRPr sz="2531" kern="1200">
        <a:solidFill>
          <a:schemeClr val="tx1"/>
        </a:solidFill>
        <a:latin typeface="+mn-lt"/>
        <a:ea typeface="+mn-ea"/>
        <a:cs typeface="+mn-cs"/>
      </a:defRPr>
    </a:lvl1pPr>
    <a:lvl2pPr marL="964073" algn="l" defTabSz="1928143" rtl="0" eaLnBrk="1" latinLnBrk="0" hangingPunct="1">
      <a:defRPr sz="2531" kern="1200">
        <a:solidFill>
          <a:schemeClr val="tx1"/>
        </a:solidFill>
        <a:latin typeface="+mn-lt"/>
        <a:ea typeface="+mn-ea"/>
        <a:cs typeface="+mn-cs"/>
      </a:defRPr>
    </a:lvl2pPr>
    <a:lvl3pPr marL="1928143" algn="l" defTabSz="1928143" rtl="0" eaLnBrk="1" latinLnBrk="0" hangingPunct="1">
      <a:defRPr sz="2531" kern="1200">
        <a:solidFill>
          <a:schemeClr val="tx1"/>
        </a:solidFill>
        <a:latin typeface="+mn-lt"/>
        <a:ea typeface="+mn-ea"/>
        <a:cs typeface="+mn-cs"/>
      </a:defRPr>
    </a:lvl3pPr>
    <a:lvl4pPr marL="2892213" algn="l" defTabSz="1928143" rtl="0" eaLnBrk="1" latinLnBrk="0" hangingPunct="1">
      <a:defRPr sz="2531" kern="1200">
        <a:solidFill>
          <a:schemeClr val="tx1"/>
        </a:solidFill>
        <a:latin typeface="+mn-lt"/>
        <a:ea typeface="+mn-ea"/>
        <a:cs typeface="+mn-cs"/>
      </a:defRPr>
    </a:lvl4pPr>
    <a:lvl5pPr marL="3856286" algn="l" defTabSz="1928143" rtl="0" eaLnBrk="1" latinLnBrk="0" hangingPunct="1">
      <a:defRPr sz="2531" kern="1200">
        <a:solidFill>
          <a:schemeClr val="tx1"/>
        </a:solidFill>
        <a:latin typeface="+mn-lt"/>
        <a:ea typeface="+mn-ea"/>
        <a:cs typeface="+mn-cs"/>
      </a:defRPr>
    </a:lvl5pPr>
    <a:lvl6pPr marL="4820359" algn="l" defTabSz="1928143" rtl="0" eaLnBrk="1" latinLnBrk="0" hangingPunct="1">
      <a:defRPr sz="2531" kern="1200">
        <a:solidFill>
          <a:schemeClr val="tx1"/>
        </a:solidFill>
        <a:latin typeface="+mn-lt"/>
        <a:ea typeface="+mn-ea"/>
        <a:cs typeface="+mn-cs"/>
      </a:defRPr>
    </a:lvl6pPr>
    <a:lvl7pPr marL="5784429" algn="l" defTabSz="1928143" rtl="0" eaLnBrk="1" latinLnBrk="0" hangingPunct="1">
      <a:defRPr sz="2531" kern="1200">
        <a:solidFill>
          <a:schemeClr val="tx1"/>
        </a:solidFill>
        <a:latin typeface="+mn-lt"/>
        <a:ea typeface="+mn-ea"/>
        <a:cs typeface="+mn-cs"/>
      </a:defRPr>
    </a:lvl7pPr>
    <a:lvl8pPr marL="6748499" algn="l" defTabSz="1928143" rtl="0" eaLnBrk="1" latinLnBrk="0" hangingPunct="1">
      <a:defRPr sz="2531" kern="1200">
        <a:solidFill>
          <a:schemeClr val="tx1"/>
        </a:solidFill>
        <a:latin typeface="+mn-lt"/>
        <a:ea typeface="+mn-ea"/>
        <a:cs typeface="+mn-cs"/>
      </a:defRPr>
    </a:lvl8pPr>
    <a:lvl9pPr marL="7712572" algn="l" defTabSz="1928143" rtl="0" eaLnBrk="1" latinLnBrk="0" hangingPunct="1">
      <a:defRPr sz="253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rgbClr val="072A39"/>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F9A2E21-DDA3-7F44-BC80-89E32FA2C5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58682" y="-204794"/>
            <a:ext cx="29492471" cy="16589249"/>
          </a:xfrm>
          <a:prstGeom prst="rect">
            <a:avLst/>
          </a:prstGeom>
        </p:spPr>
      </p:pic>
      <p:pic>
        <p:nvPicPr>
          <p:cNvPr id="5" name="Grafik 4">
            <a:extLst>
              <a:ext uri="{FF2B5EF4-FFF2-40B4-BE49-F238E27FC236}">
                <a16:creationId xmlns:a16="http://schemas.microsoft.com/office/drawing/2014/main" id="{17C2E2F3-FC8C-154A-8925-E962D15BAE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833789" y="12899925"/>
            <a:ext cx="4574952" cy="2233933"/>
          </a:xfrm>
          <a:prstGeom prst="rect">
            <a:avLst/>
          </a:prstGeom>
        </p:spPr>
      </p:pic>
      <p:sp>
        <p:nvSpPr>
          <p:cNvPr id="2" name="Titel 1">
            <a:extLst>
              <a:ext uri="{FF2B5EF4-FFF2-40B4-BE49-F238E27FC236}">
                <a16:creationId xmlns:a16="http://schemas.microsoft.com/office/drawing/2014/main" id="{21E082E5-5D83-F047-AF91-4FF538422D7B}"/>
              </a:ext>
            </a:extLst>
          </p:cNvPr>
          <p:cNvSpPr>
            <a:spLocks noGrp="1"/>
          </p:cNvSpPr>
          <p:nvPr>
            <p:ph type="ctrTitle" hasCustomPrompt="1"/>
          </p:nvPr>
        </p:nvSpPr>
        <p:spPr>
          <a:xfrm>
            <a:off x="8687503" y="5772549"/>
            <a:ext cx="10782530" cy="2724680"/>
          </a:xfrm>
          <a:prstGeom prst="rect">
            <a:avLst/>
          </a:prstGeom>
        </p:spPr>
        <p:txBody>
          <a:bodyPr anchor="t">
            <a:noAutofit/>
          </a:bodyPr>
          <a:lstStyle>
            <a:lvl1pPr algn="l">
              <a:lnSpc>
                <a:spcPct val="100000"/>
              </a:lnSpc>
              <a:defRPr sz="8500" baseline="0">
                <a:solidFill>
                  <a:schemeClr val="bg1"/>
                </a:solidFill>
              </a:defRPr>
            </a:lvl1pPr>
          </a:lstStyle>
          <a:p>
            <a:r>
              <a:rPr lang="da-DK" dirty="0"/>
              <a:t>Social- og sundhedshjælper</a:t>
            </a:r>
          </a:p>
        </p:txBody>
      </p:sp>
      <p:sp>
        <p:nvSpPr>
          <p:cNvPr id="6" name="Pladsholder til tekst 2">
            <a:extLst>
              <a:ext uri="{FF2B5EF4-FFF2-40B4-BE49-F238E27FC236}">
                <a16:creationId xmlns:a16="http://schemas.microsoft.com/office/drawing/2014/main" id="{8C253A4E-FAEE-A94F-88E5-E449BBFB00DC}"/>
              </a:ext>
            </a:extLst>
          </p:cNvPr>
          <p:cNvSpPr>
            <a:spLocks noGrp="1"/>
          </p:cNvSpPr>
          <p:nvPr>
            <p:ph type="body" idx="10" hasCustomPrompt="1"/>
          </p:nvPr>
        </p:nvSpPr>
        <p:spPr>
          <a:xfrm>
            <a:off x="8687503" y="8938647"/>
            <a:ext cx="10782530" cy="1514608"/>
          </a:xfrm>
          <a:prstGeom prst="rect">
            <a:avLst/>
          </a:prstGeom>
        </p:spPr>
        <p:txBody>
          <a:bodyPr lIns="90000" tIns="0">
            <a:noAutofit/>
          </a:bodyPr>
          <a:lstStyle>
            <a:lvl1pPr marL="0" indent="0">
              <a:lnSpc>
                <a:spcPts val="5400"/>
              </a:lnSpc>
              <a:buFontTx/>
              <a:buNone/>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a:t>
            </a:r>
            <a:r>
              <a:rPr lang="da-DK" dirty="0"/>
              <a:t> </a:t>
            </a:r>
            <a:r>
              <a:rPr lang="da-DK" dirty="0" err="1"/>
              <a:t>nunc</a:t>
            </a:r>
            <a:r>
              <a:rPr lang="da-DK" dirty="0"/>
              <a:t> </a:t>
            </a:r>
            <a:r>
              <a:rPr lang="da-DK" dirty="0" err="1"/>
              <a:t>iaculis</a:t>
            </a:r>
            <a:endParaRPr lang="da-DK" dirty="0"/>
          </a:p>
        </p:txBody>
      </p:sp>
    </p:spTree>
    <p:extLst>
      <p:ext uri="{BB962C8B-B14F-4D97-AF65-F5344CB8AC3E}">
        <p14:creationId xmlns:p14="http://schemas.microsoft.com/office/powerpoint/2010/main" val="30492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04_blå">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4" y="0"/>
            <a:ext cx="21599522"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3" name="Pladsholder til dato 1">
            <a:extLst>
              <a:ext uri="{FF2B5EF4-FFF2-40B4-BE49-F238E27FC236}">
                <a16:creationId xmlns:a16="http://schemas.microsoft.com/office/drawing/2014/main" id="{5B137C72-78DF-4C44-B5A9-8CAF65514713}"/>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10" name="Grafik 9">
            <a:extLst>
              <a:ext uri="{FF2B5EF4-FFF2-40B4-BE49-F238E27FC236}">
                <a16:creationId xmlns:a16="http://schemas.microsoft.com/office/drawing/2014/main" id="{40C0C4B9-EE55-BA49-BD54-EE5DEF140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13" name="Pladsholder til tekst 2">
            <a:extLst>
              <a:ext uri="{FF2B5EF4-FFF2-40B4-BE49-F238E27FC236}">
                <a16:creationId xmlns:a16="http://schemas.microsoft.com/office/drawing/2014/main" id="{BC8593F2-CD13-A946-A14C-E3FFE1394E67}"/>
              </a:ext>
            </a:extLst>
          </p:cNvPr>
          <p:cNvSpPr>
            <a:spLocks noGrp="1"/>
          </p:cNvSpPr>
          <p:nvPr>
            <p:ph type="body" idx="1" hasCustomPrompt="1"/>
          </p:nvPr>
        </p:nvSpPr>
        <p:spPr>
          <a:xfrm>
            <a:off x="10799762" y="4722355"/>
            <a:ext cx="9314795"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6" name="Pladsholder til billede 5">
            <a:extLst>
              <a:ext uri="{FF2B5EF4-FFF2-40B4-BE49-F238E27FC236}">
                <a16:creationId xmlns:a16="http://schemas.microsoft.com/office/drawing/2014/main" id="{E2744490-BE68-F34E-ADB9-E8DD52CA98E7}"/>
              </a:ext>
            </a:extLst>
          </p:cNvPr>
          <p:cNvSpPr>
            <a:spLocks noGrp="1"/>
          </p:cNvSpPr>
          <p:nvPr>
            <p:ph type="pic" sz="quarter" idx="15" hasCustomPrompt="1"/>
          </p:nvPr>
        </p:nvSpPr>
        <p:spPr>
          <a:xfrm>
            <a:off x="1484967" y="1955647"/>
            <a:ext cx="8126318" cy="11905826"/>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8" name="Titel 1">
            <a:extLst>
              <a:ext uri="{FF2B5EF4-FFF2-40B4-BE49-F238E27FC236}">
                <a16:creationId xmlns:a16="http://schemas.microsoft.com/office/drawing/2014/main" id="{8F05A28F-B054-1144-8FB7-FD7F09BE4289}"/>
              </a:ext>
            </a:extLst>
          </p:cNvPr>
          <p:cNvSpPr>
            <a:spLocks noGrp="1"/>
          </p:cNvSpPr>
          <p:nvPr>
            <p:ph type="title" hasCustomPrompt="1"/>
          </p:nvPr>
        </p:nvSpPr>
        <p:spPr>
          <a:xfrm>
            <a:off x="10783674" y="1851737"/>
            <a:ext cx="9314795"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85095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05_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9CCDC89-AFF6-6F48-BFDF-A3F615EED6D7}"/>
              </a:ext>
            </a:extLst>
          </p:cNvPr>
          <p:cNvSpPr/>
          <p:nvPr userDrawn="1"/>
        </p:nvSpPr>
        <p:spPr>
          <a:xfrm>
            <a:off x="2" y="3810101"/>
            <a:ext cx="21599525"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4" name="Pladsholder til dato 1">
            <a:extLst>
              <a:ext uri="{FF2B5EF4-FFF2-40B4-BE49-F238E27FC236}">
                <a16:creationId xmlns:a16="http://schemas.microsoft.com/office/drawing/2014/main" id="{8FB5AB0F-A41C-FD47-912D-81AF7A0AE967}"/>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11" name="Grafik 10">
            <a:extLst>
              <a:ext uri="{FF2B5EF4-FFF2-40B4-BE49-F238E27FC236}">
                <a16:creationId xmlns:a16="http://schemas.microsoft.com/office/drawing/2014/main" id="{FFD76DC6-2E21-6E44-BA83-78F5C7C6D3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891209" y="14965371"/>
            <a:ext cx="2207260" cy="698500"/>
          </a:xfrm>
          <a:prstGeom prst="rect">
            <a:avLst/>
          </a:prstGeom>
        </p:spPr>
      </p:pic>
      <p:sp>
        <p:nvSpPr>
          <p:cNvPr id="14" name="Pladsholder til tekst 2">
            <a:extLst>
              <a:ext uri="{FF2B5EF4-FFF2-40B4-BE49-F238E27FC236}">
                <a16:creationId xmlns:a16="http://schemas.microsoft.com/office/drawing/2014/main" id="{7D83DE9D-A33C-864D-B122-B5955B42B122}"/>
              </a:ext>
            </a:extLst>
          </p:cNvPr>
          <p:cNvSpPr>
            <a:spLocks noGrp="1"/>
          </p:cNvSpPr>
          <p:nvPr>
            <p:ph type="body" idx="11" hasCustomPrompt="1"/>
          </p:nvPr>
        </p:nvSpPr>
        <p:spPr>
          <a:xfrm>
            <a:off x="1484967" y="5334025"/>
            <a:ext cx="8741875" cy="7371321"/>
          </a:xfrm>
          <a:prstGeom prst="rect">
            <a:avLst/>
          </a:prstGeom>
        </p:spPr>
        <p:txBody>
          <a:bodyPr lIns="90000" tIns="0">
            <a:noAutofit/>
          </a:bodyPr>
          <a:lstStyle>
            <a:lvl1pPr marL="742950" marR="0" indent="-742950" algn="l" defTabSz="1619769" rtl="0" eaLnBrk="1" fontAlgn="auto" latinLnBrk="0" hangingPunct="0">
              <a:lnSpc>
                <a:spcPts val="5400"/>
              </a:lnSpc>
              <a:spcBef>
                <a:spcPts val="0"/>
              </a:spcBef>
              <a:spcAft>
                <a:spcPts val="0"/>
              </a:spcAft>
              <a:buClr>
                <a:schemeClr val="bg1"/>
              </a:buClr>
              <a:buSzTx/>
              <a:buFont typeface="+mj-lt"/>
              <a:buAutoNum type="arabicPeriod"/>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Ullamco</a:t>
            </a:r>
            <a:r>
              <a:rPr lang="da-DK" dirty="0"/>
              <a:t> </a:t>
            </a:r>
            <a:r>
              <a:rPr lang="da-DK" dirty="0" err="1"/>
              <a:t>laboris</a:t>
            </a:r>
            <a:r>
              <a:rPr lang="da-DK" dirty="0"/>
              <a:t> </a:t>
            </a:r>
            <a:r>
              <a:rPr lang="da-DK" dirty="0" err="1"/>
              <a:t>nisi</a:t>
            </a:r>
            <a:r>
              <a:rPr lang="da-DK" dirty="0"/>
              <a:t> </a:t>
            </a:r>
            <a:r>
              <a:rPr lang="da-DK" dirty="0" err="1"/>
              <a:t>ut</a:t>
            </a:r>
            <a:r>
              <a:rPr lang="da-DK" dirty="0"/>
              <a:t> </a:t>
            </a:r>
            <a:r>
              <a:rPr lang="da-DK" dirty="0" err="1"/>
              <a:t>aliquid</a:t>
            </a:r>
            <a:r>
              <a:rPr lang="da-DK" dirty="0"/>
              <a:t> ex ea </a:t>
            </a:r>
          </a:p>
          <a:p>
            <a:pPr lvl="0"/>
            <a:r>
              <a:rPr lang="da-DK" dirty="0" err="1"/>
              <a:t>Commodi</a:t>
            </a:r>
            <a:r>
              <a:rPr lang="da-DK" dirty="0"/>
              <a:t> </a:t>
            </a:r>
            <a:r>
              <a:rPr lang="da-DK" dirty="0" err="1"/>
              <a:t>consequat</a:t>
            </a:r>
            <a:endParaRPr lang="da-DK" dirty="0"/>
          </a:p>
          <a:p>
            <a:pPr lvl="0"/>
            <a:r>
              <a:rPr lang="da-DK" dirty="0"/>
              <a:t>Quo </a:t>
            </a:r>
            <a:r>
              <a:rPr lang="da-DK" dirty="0" err="1"/>
              <a:t>usque</a:t>
            </a:r>
            <a:r>
              <a:rPr lang="da-DK" dirty="0"/>
              <a:t> tandem </a:t>
            </a:r>
            <a:r>
              <a:rPr lang="da-DK" dirty="0" err="1"/>
              <a:t>abutere</a:t>
            </a:r>
            <a:endParaRPr lang="da-DK" dirty="0"/>
          </a:p>
          <a:p>
            <a:pPr lvl="0"/>
            <a:r>
              <a:rPr lang="da-DK" dirty="0" err="1"/>
              <a:t>Catilina</a:t>
            </a:r>
            <a:r>
              <a:rPr lang="da-DK" dirty="0"/>
              <a:t> </a:t>
            </a:r>
            <a:r>
              <a:rPr lang="da-DK" dirty="0" err="1"/>
              <a:t>patientia</a:t>
            </a:r>
            <a:r>
              <a:rPr lang="da-DK" dirty="0"/>
              <a:t> </a:t>
            </a:r>
            <a:r>
              <a:rPr lang="da-DK" dirty="0" err="1"/>
              <a:t>nostra</a:t>
            </a:r>
            <a:r>
              <a:rPr lang="da-DK" dirty="0"/>
              <a:t> </a:t>
            </a:r>
            <a:r>
              <a:rPr lang="da-DK" dirty="0" err="1"/>
              <a:t>Quam</a:t>
            </a:r>
            <a:endParaRPr lang="da-DK" dirty="0"/>
          </a:p>
          <a:p>
            <a:pPr lvl="0"/>
            <a:r>
              <a:rPr lang="da-DK" dirty="0"/>
              <a:t>Prima </a:t>
            </a:r>
            <a:r>
              <a:rPr lang="da-DK" dirty="0" err="1"/>
              <a:t>lucecum</a:t>
            </a:r>
            <a:r>
              <a:rPr lang="da-DK" dirty="0"/>
              <a:t> </a:t>
            </a:r>
            <a:r>
              <a:rPr lang="da-DK" dirty="0" err="1"/>
              <a:t>quibus</a:t>
            </a:r>
            <a:r>
              <a:rPr lang="da-DK" dirty="0"/>
              <a:t> mons </a:t>
            </a:r>
            <a:r>
              <a:rPr lang="da-DK" dirty="0" err="1"/>
              <a:t>aliud</a:t>
            </a:r>
            <a:r>
              <a:rPr lang="da-DK" dirty="0"/>
              <a:t> </a:t>
            </a:r>
          </a:p>
          <a:p>
            <a:pPr lvl="0"/>
            <a:r>
              <a:rPr lang="da-DK" dirty="0" err="1"/>
              <a:t>Sed</a:t>
            </a:r>
            <a:r>
              <a:rPr lang="da-DK" dirty="0"/>
              <a:t> </a:t>
            </a:r>
            <a:r>
              <a:rPr lang="da-DK" dirty="0" err="1"/>
              <a:t>haec</a:t>
            </a:r>
            <a:r>
              <a:rPr lang="da-DK" dirty="0"/>
              <a:t> </a:t>
            </a:r>
            <a:r>
              <a:rPr lang="da-DK" dirty="0" err="1"/>
              <a:t>quis</a:t>
            </a:r>
            <a:r>
              <a:rPr lang="da-DK" dirty="0"/>
              <a:t> </a:t>
            </a:r>
            <a:r>
              <a:rPr lang="da-DK" dirty="0" err="1"/>
              <a:t>possit</a:t>
            </a:r>
            <a:r>
              <a:rPr lang="da-DK" dirty="0"/>
              <a:t> </a:t>
            </a:r>
            <a:r>
              <a:rPr lang="da-DK" dirty="0" err="1"/>
              <a:t>intrepidus</a:t>
            </a:r>
            <a:endParaRPr lang="da-DK" dirty="0"/>
          </a:p>
          <a:p>
            <a:pPr lvl="0"/>
            <a:r>
              <a:rPr lang="da-DK" dirty="0" err="1"/>
              <a:t>Quid</a:t>
            </a:r>
            <a:r>
              <a:rPr lang="da-DK" dirty="0"/>
              <a:t> </a:t>
            </a:r>
            <a:r>
              <a:rPr lang="da-DK" dirty="0" err="1"/>
              <a:t>securi</a:t>
            </a:r>
            <a:r>
              <a:rPr lang="da-DK" dirty="0"/>
              <a:t> </a:t>
            </a:r>
            <a:r>
              <a:rPr lang="da-DK" dirty="0" err="1"/>
              <a:t>etiam</a:t>
            </a:r>
            <a:r>
              <a:rPr lang="da-DK" dirty="0"/>
              <a:t> </a:t>
            </a:r>
            <a:r>
              <a:rPr lang="da-DK" dirty="0" err="1"/>
              <a:t>tamquam</a:t>
            </a:r>
            <a:endParaRPr lang="da-DK" dirty="0"/>
          </a:p>
          <a:p>
            <a:pPr lvl="0"/>
            <a:r>
              <a:rPr lang="da-DK" dirty="0" err="1"/>
              <a:t>Fugiat</a:t>
            </a:r>
            <a:r>
              <a:rPr lang="da-DK" dirty="0"/>
              <a:t> </a:t>
            </a:r>
            <a:r>
              <a:rPr lang="da-DK" dirty="0" err="1"/>
              <a:t>nulla</a:t>
            </a:r>
            <a:r>
              <a:rPr lang="da-DK" dirty="0"/>
              <a:t> </a:t>
            </a:r>
            <a:r>
              <a:rPr lang="da-DK" dirty="0" err="1"/>
              <a:t>pariatur</a:t>
            </a:r>
            <a:endParaRPr lang="da-DK" dirty="0"/>
          </a:p>
        </p:txBody>
      </p:sp>
      <p:sp>
        <p:nvSpPr>
          <p:cNvPr id="15" name="Pladsholder til tekst 2">
            <a:extLst>
              <a:ext uri="{FF2B5EF4-FFF2-40B4-BE49-F238E27FC236}">
                <a16:creationId xmlns:a16="http://schemas.microsoft.com/office/drawing/2014/main" id="{AB584D8C-76FB-DB40-A9FB-08C223A8A75F}"/>
              </a:ext>
            </a:extLst>
          </p:cNvPr>
          <p:cNvSpPr>
            <a:spLocks noGrp="1"/>
          </p:cNvSpPr>
          <p:nvPr>
            <p:ph type="body" idx="12" hasCustomPrompt="1"/>
          </p:nvPr>
        </p:nvSpPr>
        <p:spPr>
          <a:xfrm>
            <a:off x="11372684" y="5334026"/>
            <a:ext cx="8741875" cy="7371320"/>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lvl="0"/>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8" name="Titel 1">
            <a:extLst>
              <a:ext uri="{FF2B5EF4-FFF2-40B4-BE49-F238E27FC236}">
                <a16:creationId xmlns:a16="http://schemas.microsoft.com/office/drawing/2014/main" id="{999EC002-511F-304D-A011-D6DA81A81E05}"/>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26976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06_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9CCDC89-AFF6-6F48-BFDF-A3F615EED6D7}"/>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4" name="Pladsholder til dato 1">
            <a:extLst>
              <a:ext uri="{FF2B5EF4-FFF2-40B4-BE49-F238E27FC236}">
                <a16:creationId xmlns:a16="http://schemas.microsoft.com/office/drawing/2014/main" id="{8FB5AB0F-A41C-FD47-912D-81AF7A0AE967}"/>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12" name="Grafik 11">
            <a:extLst>
              <a:ext uri="{FF2B5EF4-FFF2-40B4-BE49-F238E27FC236}">
                <a16:creationId xmlns:a16="http://schemas.microsoft.com/office/drawing/2014/main" id="{FC7E081B-3E09-FC4F-8F4D-FD71579F7E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13" name="Pladsholder til tekst 2">
            <a:extLst>
              <a:ext uri="{FF2B5EF4-FFF2-40B4-BE49-F238E27FC236}">
                <a16:creationId xmlns:a16="http://schemas.microsoft.com/office/drawing/2014/main" id="{5E5A709A-C4D7-4849-B387-CFAB99CA8A79}"/>
              </a:ext>
            </a:extLst>
          </p:cNvPr>
          <p:cNvSpPr>
            <a:spLocks noGrp="1"/>
          </p:cNvSpPr>
          <p:nvPr>
            <p:ph type="body" idx="11" hasCustomPrompt="1"/>
          </p:nvPr>
        </p:nvSpPr>
        <p:spPr>
          <a:xfrm>
            <a:off x="1484967" y="3786291"/>
            <a:ext cx="8741875" cy="10050023"/>
          </a:xfrm>
          <a:prstGeom prst="rect">
            <a:avLst/>
          </a:prstGeom>
        </p:spPr>
        <p:txBody>
          <a:bodyPr lIns="90000" tIns="0">
            <a:noAutofit/>
          </a:bodyPr>
          <a:lstStyle>
            <a:lvl1pPr marL="742950" marR="0" indent="-742950" algn="l" defTabSz="1619769" rtl="0" eaLnBrk="1" fontAlgn="auto" latinLnBrk="0" hangingPunct="0">
              <a:lnSpc>
                <a:spcPts val="5400"/>
              </a:lnSpc>
              <a:spcBef>
                <a:spcPts val="0"/>
              </a:spcBef>
              <a:spcAft>
                <a:spcPts val="0"/>
              </a:spcAft>
              <a:buClr>
                <a:schemeClr val="bg1"/>
              </a:buClr>
              <a:buSzTx/>
              <a:buFont typeface="+mj-lt"/>
              <a:buAutoNum type="arabicPeriod"/>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Ullamco</a:t>
            </a:r>
            <a:r>
              <a:rPr lang="da-DK" dirty="0"/>
              <a:t> </a:t>
            </a:r>
            <a:r>
              <a:rPr lang="da-DK" dirty="0" err="1"/>
              <a:t>laboris</a:t>
            </a:r>
            <a:r>
              <a:rPr lang="da-DK" dirty="0"/>
              <a:t> </a:t>
            </a:r>
            <a:r>
              <a:rPr lang="da-DK" dirty="0" err="1"/>
              <a:t>nisi</a:t>
            </a:r>
            <a:r>
              <a:rPr lang="da-DK" dirty="0"/>
              <a:t> </a:t>
            </a:r>
            <a:r>
              <a:rPr lang="da-DK" dirty="0" err="1"/>
              <a:t>ut</a:t>
            </a:r>
            <a:r>
              <a:rPr lang="da-DK" dirty="0"/>
              <a:t> </a:t>
            </a:r>
            <a:r>
              <a:rPr lang="da-DK" dirty="0" err="1"/>
              <a:t>aliquid</a:t>
            </a:r>
            <a:r>
              <a:rPr lang="da-DK" dirty="0"/>
              <a:t> ex ea </a:t>
            </a:r>
          </a:p>
          <a:p>
            <a:pPr lvl="0"/>
            <a:r>
              <a:rPr lang="da-DK" dirty="0" err="1"/>
              <a:t>Commodi</a:t>
            </a:r>
            <a:r>
              <a:rPr lang="da-DK" dirty="0"/>
              <a:t> </a:t>
            </a:r>
            <a:r>
              <a:rPr lang="da-DK" dirty="0" err="1"/>
              <a:t>consequat</a:t>
            </a:r>
            <a:endParaRPr lang="da-DK" dirty="0"/>
          </a:p>
          <a:p>
            <a:pPr lvl="0"/>
            <a:r>
              <a:rPr lang="da-DK" dirty="0"/>
              <a:t>Quo </a:t>
            </a:r>
            <a:r>
              <a:rPr lang="da-DK" dirty="0" err="1"/>
              <a:t>usque</a:t>
            </a:r>
            <a:r>
              <a:rPr lang="da-DK" dirty="0"/>
              <a:t> tandem </a:t>
            </a:r>
            <a:r>
              <a:rPr lang="da-DK" dirty="0" err="1"/>
              <a:t>abutere</a:t>
            </a:r>
            <a:endParaRPr lang="da-DK" dirty="0"/>
          </a:p>
          <a:p>
            <a:pPr lvl="0"/>
            <a:r>
              <a:rPr lang="da-DK" dirty="0" err="1"/>
              <a:t>Catilina</a:t>
            </a:r>
            <a:r>
              <a:rPr lang="da-DK" dirty="0"/>
              <a:t> </a:t>
            </a:r>
            <a:r>
              <a:rPr lang="da-DK" dirty="0" err="1"/>
              <a:t>patientia</a:t>
            </a:r>
            <a:r>
              <a:rPr lang="da-DK" dirty="0"/>
              <a:t> </a:t>
            </a:r>
            <a:r>
              <a:rPr lang="da-DK" dirty="0" err="1"/>
              <a:t>nostra</a:t>
            </a:r>
            <a:r>
              <a:rPr lang="da-DK" dirty="0"/>
              <a:t> </a:t>
            </a:r>
            <a:r>
              <a:rPr lang="da-DK" dirty="0" err="1"/>
              <a:t>Quam</a:t>
            </a:r>
            <a:endParaRPr lang="da-DK" dirty="0"/>
          </a:p>
          <a:p>
            <a:pPr lvl="0"/>
            <a:r>
              <a:rPr lang="da-DK" dirty="0"/>
              <a:t>Prima </a:t>
            </a:r>
            <a:r>
              <a:rPr lang="da-DK" dirty="0" err="1"/>
              <a:t>lucecum</a:t>
            </a:r>
            <a:r>
              <a:rPr lang="da-DK" dirty="0"/>
              <a:t> </a:t>
            </a:r>
            <a:r>
              <a:rPr lang="da-DK" dirty="0" err="1"/>
              <a:t>quibus</a:t>
            </a:r>
            <a:r>
              <a:rPr lang="da-DK" dirty="0"/>
              <a:t> mons </a:t>
            </a:r>
            <a:r>
              <a:rPr lang="da-DK" dirty="0" err="1"/>
              <a:t>aliud</a:t>
            </a:r>
            <a:r>
              <a:rPr lang="da-DK" dirty="0"/>
              <a:t> </a:t>
            </a:r>
          </a:p>
          <a:p>
            <a:pPr lvl="0"/>
            <a:r>
              <a:rPr lang="da-DK" dirty="0" err="1"/>
              <a:t>Sed</a:t>
            </a:r>
            <a:r>
              <a:rPr lang="da-DK" dirty="0"/>
              <a:t> </a:t>
            </a:r>
            <a:r>
              <a:rPr lang="da-DK" dirty="0" err="1"/>
              <a:t>haec</a:t>
            </a:r>
            <a:r>
              <a:rPr lang="da-DK" dirty="0"/>
              <a:t> </a:t>
            </a:r>
            <a:r>
              <a:rPr lang="da-DK" dirty="0" err="1"/>
              <a:t>quis</a:t>
            </a:r>
            <a:r>
              <a:rPr lang="da-DK" dirty="0"/>
              <a:t> </a:t>
            </a:r>
            <a:r>
              <a:rPr lang="da-DK" dirty="0" err="1"/>
              <a:t>possit</a:t>
            </a:r>
            <a:r>
              <a:rPr lang="da-DK" dirty="0"/>
              <a:t> </a:t>
            </a:r>
            <a:r>
              <a:rPr lang="da-DK" dirty="0" err="1"/>
              <a:t>intrepidus</a:t>
            </a:r>
            <a:endParaRPr lang="da-DK" dirty="0"/>
          </a:p>
          <a:p>
            <a:pPr lvl="0"/>
            <a:r>
              <a:rPr lang="da-DK" dirty="0" err="1"/>
              <a:t>Quid</a:t>
            </a:r>
            <a:r>
              <a:rPr lang="da-DK" dirty="0"/>
              <a:t> </a:t>
            </a:r>
            <a:r>
              <a:rPr lang="da-DK" dirty="0" err="1"/>
              <a:t>securi</a:t>
            </a:r>
            <a:r>
              <a:rPr lang="da-DK" dirty="0"/>
              <a:t> </a:t>
            </a:r>
            <a:r>
              <a:rPr lang="da-DK" dirty="0" err="1"/>
              <a:t>etiam</a:t>
            </a:r>
            <a:r>
              <a:rPr lang="da-DK" dirty="0"/>
              <a:t> </a:t>
            </a:r>
            <a:r>
              <a:rPr lang="da-DK" dirty="0" err="1"/>
              <a:t>tamquam</a:t>
            </a:r>
            <a:endParaRPr lang="da-DK" dirty="0"/>
          </a:p>
          <a:p>
            <a:pPr lvl="0"/>
            <a:r>
              <a:rPr lang="da-DK" dirty="0" err="1"/>
              <a:t>Fugiat</a:t>
            </a:r>
            <a:r>
              <a:rPr lang="da-DK" dirty="0"/>
              <a:t> </a:t>
            </a:r>
            <a:r>
              <a:rPr lang="da-DK" dirty="0" err="1"/>
              <a:t>nulla</a:t>
            </a:r>
            <a:r>
              <a:rPr lang="da-DK" dirty="0"/>
              <a:t> </a:t>
            </a:r>
            <a:r>
              <a:rPr lang="da-DK" dirty="0" err="1"/>
              <a:t>pariatur</a:t>
            </a:r>
            <a:endParaRPr lang="da-DK" dirty="0"/>
          </a:p>
        </p:txBody>
      </p:sp>
      <p:sp>
        <p:nvSpPr>
          <p:cNvPr id="14" name="Pladsholder til tekst 2">
            <a:extLst>
              <a:ext uri="{FF2B5EF4-FFF2-40B4-BE49-F238E27FC236}">
                <a16:creationId xmlns:a16="http://schemas.microsoft.com/office/drawing/2014/main" id="{D0111FB0-2073-684F-BD8D-68D4994F941C}"/>
              </a:ext>
            </a:extLst>
          </p:cNvPr>
          <p:cNvSpPr>
            <a:spLocks noGrp="1"/>
          </p:cNvSpPr>
          <p:nvPr>
            <p:ph type="body" idx="12" hasCustomPrompt="1"/>
          </p:nvPr>
        </p:nvSpPr>
        <p:spPr>
          <a:xfrm>
            <a:off x="11372684" y="3786292"/>
            <a:ext cx="8741875" cy="10050024"/>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lvl="0"/>
            <a:endParaRPr lang="da-DK" dirty="0"/>
          </a:p>
          <a:p>
            <a:pPr marL="0" marR="0" lvl="0" indent="0" algn="l" defTabSz="1619769" rtl="0" eaLnBrk="1" fontAlgn="auto" latinLnBrk="0" hangingPunct="0">
              <a:lnSpc>
                <a:spcPts val="5400"/>
              </a:lnSpc>
              <a:spcBef>
                <a:spcPts val="0"/>
              </a:spcBef>
              <a:spcAft>
                <a:spcPts val="0"/>
              </a:spcAft>
              <a:buClr>
                <a:srgbClr val="141414"/>
              </a:buClr>
              <a:buSzTx/>
              <a:buFontTx/>
              <a:buNone/>
              <a:tabLst/>
              <a:defRPr/>
            </a:pPr>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a:t>
            </a:r>
          </a:p>
        </p:txBody>
      </p:sp>
      <p:sp>
        <p:nvSpPr>
          <p:cNvPr id="8" name="Titel 1">
            <a:extLst>
              <a:ext uri="{FF2B5EF4-FFF2-40B4-BE49-F238E27FC236}">
                <a16:creationId xmlns:a16="http://schemas.microsoft.com/office/drawing/2014/main" id="{4C01DDD3-F062-1948-9140-007475B03ACC}"/>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78510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01_gul">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16019287" y="0"/>
            <a:ext cx="5580239" cy="162004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12" name="Grafik 11">
            <a:extLst>
              <a:ext uri="{FF2B5EF4-FFF2-40B4-BE49-F238E27FC236}">
                <a16:creationId xmlns:a16="http://schemas.microsoft.com/office/drawing/2014/main" id="{C1868834-6ADA-5845-8402-21886EA6BDC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10" y="14965371"/>
            <a:ext cx="2207260" cy="698500"/>
          </a:xfrm>
          <a:prstGeom prst="rect">
            <a:avLst/>
          </a:prstGeom>
        </p:spPr>
      </p:pic>
      <p:sp>
        <p:nvSpPr>
          <p:cNvPr id="14" name="Pladsholder til tekst 2">
            <a:extLst>
              <a:ext uri="{FF2B5EF4-FFF2-40B4-BE49-F238E27FC236}">
                <a16:creationId xmlns:a16="http://schemas.microsoft.com/office/drawing/2014/main" id="{C0DAE386-C451-8849-AD2A-427AB6DCD253}"/>
              </a:ext>
            </a:extLst>
          </p:cNvPr>
          <p:cNvSpPr>
            <a:spLocks noGrp="1"/>
          </p:cNvSpPr>
          <p:nvPr>
            <p:ph type="body" idx="1" hasCustomPrompt="1"/>
          </p:nvPr>
        </p:nvSpPr>
        <p:spPr>
          <a:xfrm>
            <a:off x="1484969" y="4722355"/>
            <a:ext cx="8772152"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6" name="Pladsholder til billede 5">
            <a:extLst>
              <a:ext uri="{FF2B5EF4-FFF2-40B4-BE49-F238E27FC236}">
                <a16:creationId xmlns:a16="http://schemas.microsoft.com/office/drawing/2014/main" id="{6DD9FE6E-A58C-2544-AEEE-DC333219076C}"/>
              </a:ext>
            </a:extLst>
          </p:cNvPr>
          <p:cNvSpPr>
            <a:spLocks noGrp="1"/>
          </p:cNvSpPr>
          <p:nvPr>
            <p:ph type="pic" sz="quarter" idx="15" hasCustomPrompt="1"/>
          </p:nvPr>
        </p:nvSpPr>
        <p:spPr>
          <a:xfrm>
            <a:off x="11326317" y="4722355"/>
            <a:ext cx="8772152" cy="9139118"/>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8" name="Titel 1">
            <a:extLst>
              <a:ext uri="{FF2B5EF4-FFF2-40B4-BE49-F238E27FC236}">
                <a16:creationId xmlns:a16="http://schemas.microsoft.com/office/drawing/2014/main" id="{05E0AA54-933A-0A40-8EE9-6687D8121AEC}"/>
              </a:ext>
            </a:extLst>
          </p:cNvPr>
          <p:cNvSpPr>
            <a:spLocks noGrp="1"/>
          </p:cNvSpPr>
          <p:nvPr>
            <p:ph type="title" hasCustomPrompt="1"/>
          </p:nvPr>
        </p:nvSpPr>
        <p:spPr>
          <a:xfrm>
            <a:off x="1484968" y="1851737"/>
            <a:ext cx="131869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r>
              <a:rPr lang="da-DK" dirty="0"/>
              <a:t> </a:t>
            </a:r>
            <a:r>
              <a:rPr lang="da-DK" dirty="0" err="1"/>
              <a:t>consectur</a:t>
            </a:r>
            <a:endParaRPr lang="da-DK" dirty="0"/>
          </a:p>
        </p:txBody>
      </p:sp>
    </p:spTree>
    <p:extLst>
      <p:ext uri="{BB962C8B-B14F-4D97-AF65-F5344CB8AC3E}">
        <p14:creationId xmlns:p14="http://schemas.microsoft.com/office/powerpoint/2010/main" val="42259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02_gul">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16019287" y="0"/>
            <a:ext cx="5580239" cy="162004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9" name="Grafik 8">
            <a:extLst>
              <a:ext uri="{FF2B5EF4-FFF2-40B4-BE49-F238E27FC236}">
                <a16:creationId xmlns:a16="http://schemas.microsoft.com/office/drawing/2014/main" id="{3ECEA366-2F09-0942-B580-6B6A315995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10" y="14965371"/>
            <a:ext cx="2207260" cy="698500"/>
          </a:xfrm>
          <a:prstGeom prst="rect">
            <a:avLst/>
          </a:prstGeom>
        </p:spPr>
      </p:pic>
      <p:sp>
        <p:nvSpPr>
          <p:cNvPr id="12" name="Pladsholder til tekst 2">
            <a:extLst>
              <a:ext uri="{FF2B5EF4-FFF2-40B4-BE49-F238E27FC236}">
                <a16:creationId xmlns:a16="http://schemas.microsoft.com/office/drawing/2014/main" id="{8E6A3C28-89E6-C641-8CB2-9A11A3E3E9AB}"/>
              </a:ext>
            </a:extLst>
          </p:cNvPr>
          <p:cNvSpPr>
            <a:spLocks noGrp="1"/>
          </p:cNvSpPr>
          <p:nvPr>
            <p:ph type="body" idx="1" hasCustomPrompt="1"/>
          </p:nvPr>
        </p:nvSpPr>
        <p:spPr>
          <a:xfrm>
            <a:off x="1484969" y="4722355"/>
            <a:ext cx="9314794"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6" name="Pladsholder til billede 5">
            <a:extLst>
              <a:ext uri="{FF2B5EF4-FFF2-40B4-BE49-F238E27FC236}">
                <a16:creationId xmlns:a16="http://schemas.microsoft.com/office/drawing/2014/main" id="{96A77B65-6B60-7A40-8DB5-92AD9A255509}"/>
              </a:ext>
            </a:extLst>
          </p:cNvPr>
          <p:cNvSpPr>
            <a:spLocks noGrp="1"/>
          </p:cNvSpPr>
          <p:nvPr>
            <p:ph type="pic" sz="quarter" idx="15" hasCustomPrompt="1"/>
          </p:nvPr>
        </p:nvSpPr>
        <p:spPr>
          <a:xfrm>
            <a:off x="11810654" y="1955647"/>
            <a:ext cx="8126318" cy="11905826"/>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8" name="Titel 1">
            <a:extLst>
              <a:ext uri="{FF2B5EF4-FFF2-40B4-BE49-F238E27FC236}">
                <a16:creationId xmlns:a16="http://schemas.microsoft.com/office/drawing/2014/main" id="{573080C8-890B-B345-A7CF-BD035E81527A}"/>
              </a:ext>
            </a:extLst>
          </p:cNvPr>
          <p:cNvSpPr>
            <a:spLocks noGrp="1"/>
          </p:cNvSpPr>
          <p:nvPr>
            <p:ph type="title" hasCustomPrompt="1"/>
          </p:nvPr>
        </p:nvSpPr>
        <p:spPr>
          <a:xfrm>
            <a:off x="1484968" y="1851737"/>
            <a:ext cx="93147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7617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03_gul">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6" y="0"/>
            <a:ext cx="5580239" cy="162004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3" name="Pladsholder til dato 1">
            <a:extLst>
              <a:ext uri="{FF2B5EF4-FFF2-40B4-BE49-F238E27FC236}">
                <a16:creationId xmlns:a16="http://schemas.microsoft.com/office/drawing/2014/main" id="{5B137C72-78DF-4C44-B5A9-8CAF65514713}"/>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11" name="Grafik 10">
            <a:extLst>
              <a:ext uri="{FF2B5EF4-FFF2-40B4-BE49-F238E27FC236}">
                <a16:creationId xmlns:a16="http://schemas.microsoft.com/office/drawing/2014/main" id="{964E88AB-479A-9842-8CF5-EF0D8124F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891209" y="14965371"/>
            <a:ext cx="2207260" cy="698500"/>
          </a:xfrm>
          <a:prstGeom prst="rect">
            <a:avLst/>
          </a:prstGeom>
        </p:spPr>
      </p:pic>
      <p:sp>
        <p:nvSpPr>
          <p:cNvPr id="13" name="Pladsholder til tekst 2">
            <a:extLst>
              <a:ext uri="{FF2B5EF4-FFF2-40B4-BE49-F238E27FC236}">
                <a16:creationId xmlns:a16="http://schemas.microsoft.com/office/drawing/2014/main" id="{5B3279C9-B87F-F44E-AD1F-8F3B31C3AB1F}"/>
              </a:ext>
            </a:extLst>
          </p:cNvPr>
          <p:cNvSpPr>
            <a:spLocks noGrp="1"/>
          </p:cNvSpPr>
          <p:nvPr>
            <p:ph type="body" idx="1" hasCustomPrompt="1"/>
          </p:nvPr>
        </p:nvSpPr>
        <p:spPr>
          <a:xfrm>
            <a:off x="10799762" y="4722355"/>
            <a:ext cx="9314795"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5" name="Pladsholder til billede 5">
            <a:extLst>
              <a:ext uri="{FF2B5EF4-FFF2-40B4-BE49-F238E27FC236}">
                <a16:creationId xmlns:a16="http://schemas.microsoft.com/office/drawing/2014/main" id="{03F44EC0-BAE2-694A-82B4-17275E6F9495}"/>
              </a:ext>
            </a:extLst>
          </p:cNvPr>
          <p:cNvSpPr>
            <a:spLocks noGrp="1"/>
          </p:cNvSpPr>
          <p:nvPr>
            <p:ph type="pic" sz="quarter" idx="15" hasCustomPrompt="1"/>
          </p:nvPr>
        </p:nvSpPr>
        <p:spPr>
          <a:xfrm>
            <a:off x="1484967" y="1955647"/>
            <a:ext cx="8126318" cy="11905826"/>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8" name="Titel 1">
            <a:extLst>
              <a:ext uri="{FF2B5EF4-FFF2-40B4-BE49-F238E27FC236}">
                <a16:creationId xmlns:a16="http://schemas.microsoft.com/office/drawing/2014/main" id="{67B7BDC9-9550-1645-9893-94FE7B83DA3A}"/>
              </a:ext>
            </a:extLst>
          </p:cNvPr>
          <p:cNvSpPr>
            <a:spLocks noGrp="1"/>
          </p:cNvSpPr>
          <p:nvPr>
            <p:ph type="title" hasCustomPrompt="1"/>
          </p:nvPr>
        </p:nvSpPr>
        <p:spPr>
          <a:xfrm>
            <a:off x="10783674" y="1851737"/>
            <a:ext cx="93147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401014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04_gul">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4" y="0"/>
            <a:ext cx="21599522" cy="162004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3" name="Pladsholder til dato 1">
            <a:extLst>
              <a:ext uri="{FF2B5EF4-FFF2-40B4-BE49-F238E27FC236}">
                <a16:creationId xmlns:a16="http://schemas.microsoft.com/office/drawing/2014/main" id="{9B4C07A3-C47F-2C4B-9B1E-F25BC62CC5C6}"/>
              </a:ext>
            </a:extLst>
          </p:cNvPr>
          <p:cNvSpPr>
            <a:spLocks noGrp="1"/>
          </p:cNvSpPr>
          <p:nvPr>
            <p:ph type="dt" sz="half" idx="10"/>
          </p:nvPr>
        </p:nvSpPr>
        <p:spPr>
          <a:xfrm>
            <a:off x="1484969" y="15015413"/>
            <a:ext cx="4859893" cy="862524"/>
          </a:xfrm>
          <a:prstGeom prst="rect">
            <a:avLst/>
          </a:prstGeom>
        </p:spPr>
        <p:txBody>
          <a:bodyPr/>
          <a:lstStyle>
            <a:lvl1pPr>
              <a:defRPr>
                <a:solidFill>
                  <a:srgbClr val="FFFFFF"/>
                </a:solidFill>
              </a:defRPr>
            </a:lvl1pPr>
          </a:lstStyle>
          <a:p>
            <a:fld id="{91C4F341-646C-C94F-BE92-7EAD6AEECE56}" type="datetime1">
              <a:rPr lang="da-DK" smtClean="0"/>
              <a:pPr/>
              <a:t>02-10-2023</a:t>
            </a:fld>
            <a:endParaRPr lang="da-DK" dirty="0"/>
          </a:p>
        </p:txBody>
      </p:sp>
      <p:pic>
        <p:nvPicPr>
          <p:cNvPr id="10" name="Grafik 9">
            <a:extLst>
              <a:ext uri="{FF2B5EF4-FFF2-40B4-BE49-F238E27FC236}">
                <a16:creationId xmlns:a16="http://schemas.microsoft.com/office/drawing/2014/main" id="{ADDBCCFA-BF22-CA43-AA6C-FEF68CC9BB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10" y="14965371"/>
            <a:ext cx="2207260" cy="698500"/>
          </a:xfrm>
          <a:prstGeom prst="rect">
            <a:avLst/>
          </a:prstGeom>
        </p:spPr>
      </p:pic>
      <p:sp>
        <p:nvSpPr>
          <p:cNvPr id="14" name="Pladsholder til tekst 2">
            <a:extLst>
              <a:ext uri="{FF2B5EF4-FFF2-40B4-BE49-F238E27FC236}">
                <a16:creationId xmlns:a16="http://schemas.microsoft.com/office/drawing/2014/main" id="{2A2B2979-8782-3C4F-BDE9-49F2913B77F2}"/>
              </a:ext>
            </a:extLst>
          </p:cNvPr>
          <p:cNvSpPr>
            <a:spLocks noGrp="1"/>
          </p:cNvSpPr>
          <p:nvPr>
            <p:ph type="body" idx="1" hasCustomPrompt="1"/>
          </p:nvPr>
        </p:nvSpPr>
        <p:spPr>
          <a:xfrm>
            <a:off x="10799762" y="4722355"/>
            <a:ext cx="9314795"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6" name="Pladsholder til billede 5">
            <a:extLst>
              <a:ext uri="{FF2B5EF4-FFF2-40B4-BE49-F238E27FC236}">
                <a16:creationId xmlns:a16="http://schemas.microsoft.com/office/drawing/2014/main" id="{53A931C8-A5C7-594B-96DB-5E5C21F379D3}"/>
              </a:ext>
            </a:extLst>
          </p:cNvPr>
          <p:cNvSpPr>
            <a:spLocks noGrp="1"/>
          </p:cNvSpPr>
          <p:nvPr>
            <p:ph type="pic" sz="quarter" idx="15" hasCustomPrompt="1"/>
          </p:nvPr>
        </p:nvSpPr>
        <p:spPr>
          <a:xfrm>
            <a:off x="1484967" y="1955647"/>
            <a:ext cx="8126318" cy="11905826"/>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8" name="Titel 1">
            <a:extLst>
              <a:ext uri="{FF2B5EF4-FFF2-40B4-BE49-F238E27FC236}">
                <a16:creationId xmlns:a16="http://schemas.microsoft.com/office/drawing/2014/main" id="{93BFC544-18E8-C340-8216-1365956857DE}"/>
              </a:ext>
            </a:extLst>
          </p:cNvPr>
          <p:cNvSpPr>
            <a:spLocks noGrp="1"/>
          </p:cNvSpPr>
          <p:nvPr>
            <p:ph type="title" hasCustomPrompt="1"/>
          </p:nvPr>
        </p:nvSpPr>
        <p:spPr>
          <a:xfrm>
            <a:off x="10783674" y="1851737"/>
            <a:ext cx="93147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9416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05_gul">
    <p:spTree>
      <p:nvGrpSpPr>
        <p:cNvPr id="1" name=""/>
        <p:cNvGrpSpPr/>
        <p:nvPr/>
      </p:nvGrpSpPr>
      <p:grpSpPr>
        <a:xfrm>
          <a:off x="0" y="0"/>
          <a:ext cx="0" cy="0"/>
          <a:chOff x="0" y="0"/>
          <a:chExt cx="0" cy="0"/>
        </a:xfrm>
      </p:grpSpPr>
      <p:sp>
        <p:nvSpPr>
          <p:cNvPr id="4" name="Pladsholder til dato 1">
            <a:extLst>
              <a:ext uri="{FF2B5EF4-FFF2-40B4-BE49-F238E27FC236}">
                <a16:creationId xmlns:a16="http://schemas.microsoft.com/office/drawing/2014/main" id="{8FB5AB0F-A41C-FD47-912D-81AF7A0AE967}"/>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12" name="Grafik 11">
            <a:extLst>
              <a:ext uri="{FF2B5EF4-FFF2-40B4-BE49-F238E27FC236}">
                <a16:creationId xmlns:a16="http://schemas.microsoft.com/office/drawing/2014/main" id="{198A93CD-FAAF-C240-A7CA-2FF45054C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891209" y="14965371"/>
            <a:ext cx="2207260" cy="698500"/>
          </a:xfrm>
          <a:prstGeom prst="rect">
            <a:avLst/>
          </a:prstGeom>
        </p:spPr>
      </p:pic>
      <p:sp>
        <p:nvSpPr>
          <p:cNvPr id="11" name="Rektangel 10">
            <a:extLst>
              <a:ext uri="{FF2B5EF4-FFF2-40B4-BE49-F238E27FC236}">
                <a16:creationId xmlns:a16="http://schemas.microsoft.com/office/drawing/2014/main" id="{BEED5D08-704A-8443-A2E7-241672908D5F}"/>
              </a:ext>
            </a:extLst>
          </p:cNvPr>
          <p:cNvSpPr/>
          <p:nvPr userDrawn="1"/>
        </p:nvSpPr>
        <p:spPr>
          <a:xfrm>
            <a:off x="2" y="3810101"/>
            <a:ext cx="21599525" cy="1017059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dirty="0">
              <a:highlight>
                <a:srgbClr val="FFCC00"/>
              </a:highlight>
            </a:endParaRPr>
          </a:p>
        </p:txBody>
      </p:sp>
      <p:sp>
        <p:nvSpPr>
          <p:cNvPr id="14" name="Pladsholder til tekst 2">
            <a:extLst>
              <a:ext uri="{FF2B5EF4-FFF2-40B4-BE49-F238E27FC236}">
                <a16:creationId xmlns:a16="http://schemas.microsoft.com/office/drawing/2014/main" id="{5CF5D3A0-4983-8C41-B3AD-C75D017FE547}"/>
              </a:ext>
            </a:extLst>
          </p:cNvPr>
          <p:cNvSpPr>
            <a:spLocks noGrp="1"/>
          </p:cNvSpPr>
          <p:nvPr>
            <p:ph type="body" idx="11" hasCustomPrompt="1"/>
          </p:nvPr>
        </p:nvSpPr>
        <p:spPr>
          <a:xfrm>
            <a:off x="1484967" y="5334025"/>
            <a:ext cx="8741875" cy="7371321"/>
          </a:xfrm>
          <a:prstGeom prst="rect">
            <a:avLst/>
          </a:prstGeom>
        </p:spPr>
        <p:txBody>
          <a:bodyPr lIns="90000" tIns="0">
            <a:noAutofit/>
          </a:bodyPr>
          <a:lstStyle>
            <a:lvl1pPr marL="742950" marR="0" indent="-742950" algn="l" defTabSz="1619769" rtl="0" eaLnBrk="1" fontAlgn="auto" latinLnBrk="0" hangingPunct="0">
              <a:lnSpc>
                <a:spcPts val="5400"/>
              </a:lnSpc>
              <a:spcBef>
                <a:spcPts val="0"/>
              </a:spcBef>
              <a:spcAft>
                <a:spcPts val="0"/>
              </a:spcAft>
              <a:buClr>
                <a:schemeClr val="tx1"/>
              </a:buClr>
              <a:buSzTx/>
              <a:buFont typeface="+mj-lt"/>
              <a:buAutoNum type="arabicPeriod"/>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Ullamco</a:t>
            </a:r>
            <a:r>
              <a:rPr lang="da-DK" dirty="0"/>
              <a:t> </a:t>
            </a:r>
            <a:r>
              <a:rPr lang="da-DK" dirty="0" err="1"/>
              <a:t>laboris</a:t>
            </a:r>
            <a:r>
              <a:rPr lang="da-DK" dirty="0"/>
              <a:t> </a:t>
            </a:r>
            <a:r>
              <a:rPr lang="da-DK" dirty="0" err="1"/>
              <a:t>nisi</a:t>
            </a:r>
            <a:r>
              <a:rPr lang="da-DK" dirty="0"/>
              <a:t> </a:t>
            </a:r>
            <a:r>
              <a:rPr lang="da-DK" dirty="0" err="1"/>
              <a:t>ut</a:t>
            </a:r>
            <a:r>
              <a:rPr lang="da-DK" dirty="0"/>
              <a:t> </a:t>
            </a:r>
            <a:r>
              <a:rPr lang="da-DK" dirty="0" err="1"/>
              <a:t>aliquid</a:t>
            </a:r>
            <a:r>
              <a:rPr lang="da-DK" dirty="0"/>
              <a:t> ex ea </a:t>
            </a:r>
          </a:p>
          <a:p>
            <a:pPr lvl="0"/>
            <a:r>
              <a:rPr lang="da-DK" dirty="0" err="1"/>
              <a:t>Commodi</a:t>
            </a:r>
            <a:r>
              <a:rPr lang="da-DK" dirty="0"/>
              <a:t> </a:t>
            </a:r>
            <a:r>
              <a:rPr lang="da-DK" dirty="0" err="1"/>
              <a:t>consequat</a:t>
            </a:r>
            <a:endParaRPr lang="da-DK" dirty="0"/>
          </a:p>
          <a:p>
            <a:pPr lvl="0"/>
            <a:r>
              <a:rPr lang="da-DK" dirty="0"/>
              <a:t>Quo </a:t>
            </a:r>
            <a:r>
              <a:rPr lang="da-DK" dirty="0" err="1"/>
              <a:t>usque</a:t>
            </a:r>
            <a:r>
              <a:rPr lang="da-DK" dirty="0"/>
              <a:t> tandem </a:t>
            </a:r>
            <a:r>
              <a:rPr lang="da-DK" dirty="0" err="1"/>
              <a:t>abutere</a:t>
            </a:r>
            <a:endParaRPr lang="da-DK" dirty="0"/>
          </a:p>
          <a:p>
            <a:pPr lvl="0"/>
            <a:r>
              <a:rPr lang="da-DK" dirty="0" err="1"/>
              <a:t>Catilina</a:t>
            </a:r>
            <a:r>
              <a:rPr lang="da-DK" dirty="0"/>
              <a:t> </a:t>
            </a:r>
            <a:r>
              <a:rPr lang="da-DK" dirty="0" err="1"/>
              <a:t>patientia</a:t>
            </a:r>
            <a:r>
              <a:rPr lang="da-DK" dirty="0"/>
              <a:t> </a:t>
            </a:r>
            <a:r>
              <a:rPr lang="da-DK" dirty="0" err="1"/>
              <a:t>nostra</a:t>
            </a:r>
            <a:r>
              <a:rPr lang="da-DK" dirty="0"/>
              <a:t> </a:t>
            </a:r>
            <a:r>
              <a:rPr lang="da-DK" dirty="0" err="1"/>
              <a:t>Quam</a:t>
            </a:r>
            <a:endParaRPr lang="da-DK" dirty="0"/>
          </a:p>
          <a:p>
            <a:pPr lvl="0"/>
            <a:r>
              <a:rPr lang="da-DK" dirty="0"/>
              <a:t>Prima </a:t>
            </a:r>
            <a:r>
              <a:rPr lang="da-DK" dirty="0" err="1"/>
              <a:t>lucecum</a:t>
            </a:r>
            <a:r>
              <a:rPr lang="da-DK" dirty="0"/>
              <a:t> </a:t>
            </a:r>
            <a:r>
              <a:rPr lang="da-DK" dirty="0" err="1"/>
              <a:t>quibus</a:t>
            </a:r>
            <a:r>
              <a:rPr lang="da-DK" dirty="0"/>
              <a:t> mons </a:t>
            </a:r>
            <a:r>
              <a:rPr lang="da-DK" dirty="0" err="1"/>
              <a:t>aliud</a:t>
            </a:r>
            <a:r>
              <a:rPr lang="da-DK" dirty="0"/>
              <a:t> </a:t>
            </a:r>
          </a:p>
          <a:p>
            <a:pPr lvl="0"/>
            <a:r>
              <a:rPr lang="da-DK" dirty="0" err="1"/>
              <a:t>Sed</a:t>
            </a:r>
            <a:r>
              <a:rPr lang="da-DK" dirty="0"/>
              <a:t> </a:t>
            </a:r>
            <a:r>
              <a:rPr lang="da-DK" dirty="0" err="1"/>
              <a:t>haec</a:t>
            </a:r>
            <a:r>
              <a:rPr lang="da-DK" dirty="0"/>
              <a:t> </a:t>
            </a:r>
            <a:r>
              <a:rPr lang="da-DK" dirty="0" err="1"/>
              <a:t>quis</a:t>
            </a:r>
            <a:r>
              <a:rPr lang="da-DK" dirty="0"/>
              <a:t> </a:t>
            </a:r>
            <a:r>
              <a:rPr lang="da-DK" dirty="0" err="1"/>
              <a:t>possit</a:t>
            </a:r>
            <a:r>
              <a:rPr lang="da-DK" dirty="0"/>
              <a:t> </a:t>
            </a:r>
            <a:r>
              <a:rPr lang="da-DK" dirty="0" err="1"/>
              <a:t>intrepidus</a:t>
            </a:r>
            <a:endParaRPr lang="da-DK" dirty="0"/>
          </a:p>
          <a:p>
            <a:pPr lvl="0"/>
            <a:r>
              <a:rPr lang="da-DK" dirty="0" err="1"/>
              <a:t>Quid</a:t>
            </a:r>
            <a:r>
              <a:rPr lang="da-DK" dirty="0"/>
              <a:t> </a:t>
            </a:r>
            <a:r>
              <a:rPr lang="da-DK" dirty="0" err="1"/>
              <a:t>securi</a:t>
            </a:r>
            <a:r>
              <a:rPr lang="da-DK" dirty="0"/>
              <a:t> </a:t>
            </a:r>
            <a:r>
              <a:rPr lang="da-DK" dirty="0" err="1"/>
              <a:t>etiam</a:t>
            </a:r>
            <a:r>
              <a:rPr lang="da-DK" dirty="0"/>
              <a:t> </a:t>
            </a:r>
            <a:r>
              <a:rPr lang="da-DK" dirty="0" err="1"/>
              <a:t>tamquam</a:t>
            </a:r>
            <a:endParaRPr lang="da-DK" dirty="0"/>
          </a:p>
          <a:p>
            <a:pPr lvl="0"/>
            <a:r>
              <a:rPr lang="da-DK" dirty="0" err="1"/>
              <a:t>Fugiat</a:t>
            </a:r>
            <a:r>
              <a:rPr lang="da-DK" dirty="0"/>
              <a:t> </a:t>
            </a:r>
            <a:r>
              <a:rPr lang="da-DK" dirty="0" err="1"/>
              <a:t>nulla</a:t>
            </a:r>
            <a:r>
              <a:rPr lang="da-DK" dirty="0"/>
              <a:t> </a:t>
            </a:r>
            <a:r>
              <a:rPr lang="da-DK" dirty="0" err="1"/>
              <a:t>pariatur</a:t>
            </a:r>
            <a:endParaRPr lang="da-DK" dirty="0"/>
          </a:p>
        </p:txBody>
      </p:sp>
      <p:sp>
        <p:nvSpPr>
          <p:cNvPr id="15" name="Pladsholder til tekst 2">
            <a:extLst>
              <a:ext uri="{FF2B5EF4-FFF2-40B4-BE49-F238E27FC236}">
                <a16:creationId xmlns:a16="http://schemas.microsoft.com/office/drawing/2014/main" id="{FD197009-A3A9-DA4A-9F20-E993E5649E81}"/>
              </a:ext>
            </a:extLst>
          </p:cNvPr>
          <p:cNvSpPr>
            <a:spLocks noGrp="1"/>
          </p:cNvSpPr>
          <p:nvPr>
            <p:ph type="body" idx="12" hasCustomPrompt="1"/>
          </p:nvPr>
        </p:nvSpPr>
        <p:spPr>
          <a:xfrm>
            <a:off x="11372684" y="5334026"/>
            <a:ext cx="8741875" cy="7371320"/>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lvl="0"/>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8" name="Titel 1">
            <a:extLst>
              <a:ext uri="{FF2B5EF4-FFF2-40B4-BE49-F238E27FC236}">
                <a16:creationId xmlns:a16="http://schemas.microsoft.com/office/drawing/2014/main" id="{2BFB0329-DD23-8D40-8A7F-E6BE137DC8DD}"/>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94991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06_gul">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9CCDC89-AFF6-6F48-BFDF-A3F615EED6D7}"/>
              </a:ext>
            </a:extLst>
          </p:cNvPr>
          <p:cNvSpPr/>
          <p:nvPr userDrawn="1"/>
        </p:nvSpPr>
        <p:spPr>
          <a:xfrm>
            <a:off x="2" y="0"/>
            <a:ext cx="21599525" cy="162004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2" name="Pladsholder til dato 1">
            <a:extLst>
              <a:ext uri="{FF2B5EF4-FFF2-40B4-BE49-F238E27FC236}">
                <a16:creationId xmlns:a16="http://schemas.microsoft.com/office/drawing/2014/main" id="{F93A10A0-AC02-B64A-BB03-8524369E72FA}"/>
              </a:ext>
            </a:extLst>
          </p:cNvPr>
          <p:cNvSpPr>
            <a:spLocks noGrp="1"/>
          </p:cNvSpPr>
          <p:nvPr>
            <p:ph type="dt" sz="half" idx="10"/>
          </p:nvPr>
        </p:nvSpPr>
        <p:spPr>
          <a:xfrm>
            <a:off x="1484969" y="15015413"/>
            <a:ext cx="4859893" cy="862524"/>
          </a:xfrm>
          <a:prstGeom prst="rect">
            <a:avLst/>
          </a:prstGeom>
        </p:spPr>
        <p:txBody>
          <a:bodyPr/>
          <a:lstStyle>
            <a:lvl1pPr>
              <a:defRPr>
                <a:solidFill>
                  <a:srgbClr val="FFFFFF"/>
                </a:solidFill>
              </a:defRPr>
            </a:lvl1pPr>
          </a:lstStyle>
          <a:p>
            <a:fld id="{91C4F341-646C-C94F-BE92-7EAD6AEECE56}" type="datetime1">
              <a:rPr lang="da-DK" smtClean="0"/>
              <a:pPr/>
              <a:t>02-10-2023</a:t>
            </a:fld>
            <a:endParaRPr lang="da-DK" dirty="0"/>
          </a:p>
        </p:txBody>
      </p:sp>
      <p:pic>
        <p:nvPicPr>
          <p:cNvPr id="13" name="Grafik 12">
            <a:extLst>
              <a:ext uri="{FF2B5EF4-FFF2-40B4-BE49-F238E27FC236}">
                <a16:creationId xmlns:a16="http://schemas.microsoft.com/office/drawing/2014/main" id="{3F19D198-5714-534C-8BC3-BCF17DB74A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10" y="14965371"/>
            <a:ext cx="2207260" cy="698500"/>
          </a:xfrm>
          <a:prstGeom prst="rect">
            <a:avLst/>
          </a:prstGeom>
        </p:spPr>
      </p:pic>
      <p:sp>
        <p:nvSpPr>
          <p:cNvPr id="14" name="Pladsholder til tekst 2">
            <a:extLst>
              <a:ext uri="{FF2B5EF4-FFF2-40B4-BE49-F238E27FC236}">
                <a16:creationId xmlns:a16="http://schemas.microsoft.com/office/drawing/2014/main" id="{72A328B1-F258-834C-A1E2-327FF2D2B397}"/>
              </a:ext>
            </a:extLst>
          </p:cNvPr>
          <p:cNvSpPr>
            <a:spLocks noGrp="1"/>
          </p:cNvSpPr>
          <p:nvPr>
            <p:ph type="body" idx="11" hasCustomPrompt="1"/>
          </p:nvPr>
        </p:nvSpPr>
        <p:spPr>
          <a:xfrm>
            <a:off x="1484967" y="3786291"/>
            <a:ext cx="8741875" cy="10050023"/>
          </a:xfrm>
          <a:prstGeom prst="rect">
            <a:avLst/>
          </a:prstGeom>
        </p:spPr>
        <p:txBody>
          <a:bodyPr lIns="90000" tIns="0">
            <a:noAutofit/>
          </a:bodyPr>
          <a:lstStyle>
            <a:lvl1pPr marL="742950" marR="0" indent="-742950" algn="l" defTabSz="1619769" rtl="0" eaLnBrk="1" fontAlgn="auto" latinLnBrk="0" hangingPunct="0">
              <a:lnSpc>
                <a:spcPts val="5400"/>
              </a:lnSpc>
              <a:spcBef>
                <a:spcPts val="0"/>
              </a:spcBef>
              <a:spcAft>
                <a:spcPts val="0"/>
              </a:spcAft>
              <a:buClr>
                <a:schemeClr val="tx1"/>
              </a:buClr>
              <a:buSzTx/>
              <a:buFont typeface="+mj-lt"/>
              <a:buAutoNum type="arabicPeriod"/>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Ullamco</a:t>
            </a:r>
            <a:r>
              <a:rPr lang="da-DK" dirty="0"/>
              <a:t> </a:t>
            </a:r>
            <a:r>
              <a:rPr lang="da-DK" dirty="0" err="1"/>
              <a:t>laboris</a:t>
            </a:r>
            <a:r>
              <a:rPr lang="da-DK" dirty="0"/>
              <a:t> </a:t>
            </a:r>
            <a:r>
              <a:rPr lang="da-DK" dirty="0" err="1"/>
              <a:t>nisi</a:t>
            </a:r>
            <a:r>
              <a:rPr lang="da-DK" dirty="0"/>
              <a:t> </a:t>
            </a:r>
            <a:r>
              <a:rPr lang="da-DK" dirty="0" err="1"/>
              <a:t>ut</a:t>
            </a:r>
            <a:r>
              <a:rPr lang="da-DK" dirty="0"/>
              <a:t> </a:t>
            </a:r>
            <a:r>
              <a:rPr lang="da-DK" dirty="0" err="1"/>
              <a:t>aliquid</a:t>
            </a:r>
            <a:r>
              <a:rPr lang="da-DK" dirty="0"/>
              <a:t> ex ea </a:t>
            </a:r>
          </a:p>
          <a:p>
            <a:pPr lvl="0"/>
            <a:r>
              <a:rPr lang="da-DK" dirty="0" err="1"/>
              <a:t>Commodi</a:t>
            </a:r>
            <a:r>
              <a:rPr lang="da-DK" dirty="0"/>
              <a:t> </a:t>
            </a:r>
            <a:r>
              <a:rPr lang="da-DK" dirty="0" err="1"/>
              <a:t>consequat</a:t>
            </a:r>
            <a:endParaRPr lang="da-DK" dirty="0"/>
          </a:p>
          <a:p>
            <a:pPr lvl="0"/>
            <a:r>
              <a:rPr lang="da-DK" dirty="0"/>
              <a:t>Quo </a:t>
            </a:r>
            <a:r>
              <a:rPr lang="da-DK" dirty="0" err="1"/>
              <a:t>usque</a:t>
            </a:r>
            <a:r>
              <a:rPr lang="da-DK" dirty="0"/>
              <a:t> tandem </a:t>
            </a:r>
            <a:r>
              <a:rPr lang="da-DK" dirty="0" err="1"/>
              <a:t>abutere</a:t>
            </a:r>
            <a:endParaRPr lang="da-DK" dirty="0"/>
          </a:p>
          <a:p>
            <a:pPr lvl="0"/>
            <a:r>
              <a:rPr lang="da-DK" dirty="0" err="1"/>
              <a:t>Catilina</a:t>
            </a:r>
            <a:r>
              <a:rPr lang="da-DK" dirty="0"/>
              <a:t> </a:t>
            </a:r>
            <a:r>
              <a:rPr lang="da-DK" dirty="0" err="1"/>
              <a:t>patientia</a:t>
            </a:r>
            <a:r>
              <a:rPr lang="da-DK" dirty="0"/>
              <a:t> </a:t>
            </a:r>
            <a:r>
              <a:rPr lang="da-DK" dirty="0" err="1"/>
              <a:t>nostra</a:t>
            </a:r>
            <a:r>
              <a:rPr lang="da-DK" dirty="0"/>
              <a:t> </a:t>
            </a:r>
            <a:r>
              <a:rPr lang="da-DK" dirty="0" err="1"/>
              <a:t>Quam</a:t>
            </a:r>
            <a:endParaRPr lang="da-DK" dirty="0"/>
          </a:p>
          <a:p>
            <a:pPr lvl="0"/>
            <a:r>
              <a:rPr lang="da-DK" dirty="0"/>
              <a:t>Prima </a:t>
            </a:r>
            <a:r>
              <a:rPr lang="da-DK" dirty="0" err="1"/>
              <a:t>lucecum</a:t>
            </a:r>
            <a:r>
              <a:rPr lang="da-DK" dirty="0"/>
              <a:t> </a:t>
            </a:r>
            <a:r>
              <a:rPr lang="da-DK" dirty="0" err="1"/>
              <a:t>quibus</a:t>
            </a:r>
            <a:r>
              <a:rPr lang="da-DK" dirty="0"/>
              <a:t> mons </a:t>
            </a:r>
            <a:r>
              <a:rPr lang="da-DK" dirty="0" err="1"/>
              <a:t>aliud</a:t>
            </a:r>
            <a:r>
              <a:rPr lang="da-DK" dirty="0"/>
              <a:t> </a:t>
            </a:r>
          </a:p>
          <a:p>
            <a:pPr lvl="0"/>
            <a:r>
              <a:rPr lang="da-DK" dirty="0" err="1"/>
              <a:t>Sed</a:t>
            </a:r>
            <a:r>
              <a:rPr lang="da-DK" dirty="0"/>
              <a:t> </a:t>
            </a:r>
            <a:r>
              <a:rPr lang="da-DK" dirty="0" err="1"/>
              <a:t>haec</a:t>
            </a:r>
            <a:r>
              <a:rPr lang="da-DK" dirty="0"/>
              <a:t> </a:t>
            </a:r>
            <a:r>
              <a:rPr lang="da-DK" dirty="0" err="1"/>
              <a:t>quis</a:t>
            </a:r>
            <a:r>
              <a:rPr lang="da-DK" dirty="0"/>
              <a:t> </a:t>
            </a:r>
            <a:r>
              <a:rPr lang="da-DK" dirty="0" err="1"/>
              <a:t>possit</a:t>
            </a:r>
            <a:r>
              <a:rPr lang="da-DK" dirty="0"/>
              <a:t> </a:t>
            </a:r>
            <a:r>
              <a:rPr lang="da-DK" dirty="0" err="1"/>
              <a:t>intrepidus</a:t>
            </a:r>
            <a:endParaRPr lang="da-DK" dirty="0"/>
          </a:p>
          <a:p>
            <a:pPr lvl="0"/>
            <a:r>
              <a:rPr lang="da-DK" dirty="0" err="1"/>
              <a:t>Quid</a:t>
            </a:r>
            <a:r>
              <a:rPr lang="da-DK" dirty="0"/>
              <a:t> </a:t>
            </a:r>
            <a:r>
              <a:rPr lang="da-DK" dirty="0" err="1"/>
              <a:t>securi</a:t>
            </a:r>
            <a:r>
              <a:rPr lang="da-DK" dirty="0"/>
              <a:t> </a:t>
            </a:r>
            <a:r>
              <a:rPr lang="da-DK" dirty="0" err="1"/>
              <a:t>etiam</a:t>
            </a:r>
            <a:r>
              <a:rPr lang="da-DK" dirty="0"/>
              <a:t> </a:t>
            </a:r>
            <a:r>
              <a:rPr lang="da-DK" dirty="0" err="1"/>
              <a:t>tamquam</a:t>
            </a:r>
            <a:endParaRPr lang="da-DK" dirty="0"/>
          </a:p>
          <a:p>
            <a:pPr lvl="0"/>
            <a:r>
              <a:rPr lang="da-DK" dirty="0" err="1"/>
              <a:t>Fugiat</a:t>
            </a:r>
            <a:r>
              <a:rPr lang="da-DK" dirty="0"/>
              <a:t> </a:t>
            </a:r>
            <a:r>
              <a:rPr lang="da-DK" dirty="0" err="1"/>
              <a:t>nulla</a:t>
            </a:r>
            <a:r>
              <a:rPr lang="da-DK" dirty="0"/>
              <a:t> </a:t>
            </a:r>
            <a:r>
              <a:rPr lang="da-DK" dirty="0" err="1"/>
              <a:t>pariatur</a:t>
            </a:r>
            <a:endParaRPr lang="da-DK" dirty="0"/>
          </a:p>
        </p:txBody>
      </p:sp>
      <p:sp>
        <p:nvSpPr>
          <p:cNvPr id="15" name="Pladsholder til tekst 2">
            <a:extLst>
              <a:ext uri="{FF2B5EF4-FFF2-40B4-BE49-F238E27FC236}">
                <a16:creationId xmlns:a16="http://schemas.microsoft.com/office/drawing/2014/main" id="{D3265C5A-1264-6A41-8112-5ABB2B5DDCD8}"/>
              </a:ext>
            </a:extLst>
          </p:cNvPr>
          <p:cNvSpPr>
            <a:spLocks noGrp="1"/>
          </p:cNvSpPr>
          <p:nvPr>
            <p:ph type="body" idx="12" hasCustomPrompt="1"/>
          </p:nvPr>
        </p:nvSpPr>
        <p:spPr>
          <a:xfrm>
            <a:off x="11372684" y="3786292"/>
            <a:ext cx="8741875" cy="10050024"/>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lvl="0"/>
            <a:endParaRPr lang="da-DK" dirty="0"/>
          </a:p>
          <a:p>
            <a:pPr marL="0" marR="0" lvl="0" indent="0" algn="l" defTabSz="1619769" rtl="0" eaLnBrk="1" fontAlgn="auto" latinLnBrk="0" hangingPunct="0">
              <a:lnSpc>
                <a:spcPts val="5400"/>
              </a:lnSpc>
              <a:spcBef>
                <a:spcPts val="0"/>
              </a:spcBef>
              <a:spcAft>
                <a:spcPts val="0"/>
              </a:spcAft>
              <a:buClr>
                <a:srgbClr val="141414"/>
              </a:buClr>
              <a:buSzTx/>
              <a:buFontTx/>
              <a:buNone/>
              <a:tabLst/>
              <a:defRPr/>
            </a:pPr>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a:t>
            </a:r>
          </a:p>
        </p:txBody>
      </p:sp>
      <p:sp>
        <p:nvSpPr>
          <p:cNvPr id="8" name="Titel 1">
            <a:extLst>
              <a:ext uri="{FF2B5EF4-FFF2-40B4-BE49-F238E27FC236}">
                <a16:creationId xmlns:a16="http://schemas.microsoft.com/office/drawing/2014/main" id="{3DB46CD3-EE06-A544-990C-B730E4C2B39B}"/>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0347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01_hvid">
    <p:spTree>
      <p:nvGrpSpPr>
        <p:cNvPr id="1" name=""/>
        <p:cNvGrpSpPr/>
        <p:nvPr/>
      </p:nvGrpSpPr>
      <p:grpSpPr>
        <a:xfrm>
          <a:off x="0" y="0"/>
          <a:ext cx="0" cy="0"/>
          <a:chOff x="0" y="0"/>
          <a:chExt cx="0" cy="0"/>
        </a:xfrm>
      </p:grpSpPr>
      <p:sp>
        <p:nvSpPr>
          <p:cNvPr id="12" name="Pladsholder til dato 1">
            <a:extLst>
              <a:ext uri="{FF2B5EF4-FFF2-40B4-BE49-F238E27FC236}">
                <a16:creationId xmlns:a16="http://schemas.microsoft.com/office/drawing/2014/main" id="{036FC3DD-0A47-A74A-8D2B-97B3C5578F5F}"/>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10" name="Grafik 9">
            <a:extLst>
              <a:ext uri="{FF2B5EF4-FFF2-40B4-BE49-F238E27FC236}">
                <a16:creationId xmlns:a16="http://schemas.microsoft.com/office/drawing/2014/main" id="{53403B79-4FBD-B644-88CD-2D5A2436AD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891209" y="14965371"/>
            <a:ext cx="2207260" cy="698500"/>
          </a:xfrm>
          <a:prstGeom prst="rect">
            <a:avLst/>
          </a:prstGeom>
        </p:spPr>
      </p:pic>
      <p:sp>
        <p:nvSpPr>
          <p:cNvPr id="13" name="Pladsholder til tekst 2">
            <a:extLst>
              <a:ext uri="{FF2B5EF4-FFF2-40B4-BE49-F238E27FC236}">
                <a16:creationId xmlns:a16="http://schemas.microsoft.com/office/drawing/2014/main" id="{BB64DE00-F3A2-4D46-9AF5-7263B7860E51}"/>
              </a:ext>
            </a:extLst>
          </p:cNvPr>
          <p:cNvSpPr>
            <a:spLocks noGrp="1"/>
          </p:cNvSpPr>
          <p:nvPr>
            <p:ph type="body" idx="11" hasCustomPrompt="1"/>
          </p:nvPr>
        </p:nvSpPr>
        <p:spPr>
          <a:xfrm>
            <a:off x="1484967" y="3786291"/>
            <a:ext cx="8741875" cy="10050023"/>
          </a:xfrm>
          <a:prstGeom prst="rect">
            <a:avLst/>
          </a:prstGeom>
        </p:spPr>
        <p:txBody>
          <a:bodyPr lIns="90000" tIns="0">
            <a:noAutofit/>
          </a:bodyPr>
          <a:lstStyle>
            <a:lvl1pPr marL="742950" marR="0" indent="-742950" algn="l" defTabSz="1619769" rtl="0" eaLnBrk="1" fontAlgn="auto" latinLnBrk="0" hangingPunct="0">
              <a:lnSpc>
                <a:spcPts val="5400"/>
              </a:lnSpc>
              <a:spcBef>
                <a:spcPts val="0"/>
              </a:spcBef>
              <a:spcAft>
                <a:spcPts val="0"/>
              </a:spcAft>
              <a:buClr>
                <a:schemeClr val="tx1"/>
              </a:buClr>
              <a:buSzTx/>
              <a:buFont typeface="+mj-lt"/>
              <a:buAutoNum type="arabicPeriod"/>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Ullamco</a:t>
            </a:r>
            <a:r>
              <a:rPr lang="da-DK" dirty="0"/>
              <a:t> </a:t>
            </a:r>
            <a:r>
              <a:rPr lang="da-DK" dirty="0" err="1"/>
              <a:t>laboris</a:t>
            </a:r>
            <a:r>
              <a:rPr lang="da-DK" dirty="0"/>
              <a:t> </a:t>
            </a:r>
            <a:r>
              <a:rPr lang="da-DK" dirty="0" err="1"/>
              <a:t>nisi</a:t>
            </a:r>
            <a:r>
              <a:rPr lang="da-DK" dirty="0"/>
              <a:t> </a:t>
            </a:r>
            <a:r>
              <a:rPr lang="da-DK" dirty="0" err="1"/>
              <a:t>ut</a:t>
            </a:r>
            <a:r>
              <a:rPr lang="da-DK" dirty="0"/>
              <a:t> </a:t>
            </a:r>
            <a:r>
              <a:rPr lang="da-DK" dirty="0" err="1"/>
              <a:t>aliquid</a:t>
            </a:r>
            <a:r>
              <a:rPr lang="da-DK" dirty="0"/>
              <a:t> ex ea </a:t>
            </a:r>
          </a:p>
          <a:p>
            <a:pPr lvl="0"/>
            <a:r>
              <a:rPr lang="da-DK" dirty="0" err="1"/>
              <a:t>Commodi</a:t>
            </a:r>
            <a:r>
              <a:rPr lang="da-DK" dirty="0"/>
              <a:t> </a:t>
            </a:r>
            <a:r>
              <a:rPr lang="da-DK" dirty="0" err="1"/>
              <a:t>consequat</a:t>
            </a:r>
            <a:endParaRPr lang="da-DK" dirty="0"/>
          </a:p>
          <a:p>
            <a:pPr lvl="0"/>
            <a:r>
              <a:rPr lang="da-DK" dirty="0"/>
              <a:t>Quo </a:t>
            </a:r>
            <a:r>
              <a:rPr lang="da-DK" dirty="0" err="1"/>
              <a:t>usque</a:t>
            </a:r>
            <a:r>
              <a:rPr lang="da-DK" dirty="0"/>
              <a:t> tandem </a:t>
            </a:r>
            <a:r>
              <a:rPr lang="da-DK" dirty="0" err="1"/>
              <a:t>abutere</a:t>
            </a:r>
            <a:endParaRPr lang="da-DK" dirty="0"/>
          </a:p>
          <a:p>
            <a:pPr lvl="0"/>
            <a:r>
              <a:rPr lang="da-DK" dirty="0" err="1"/>
              <a:t>Catilina</a:t>
            </a:r>
            <a:r>
              <a:rPr lang="da-DK" dirty="0"/>
              <a:t> </a:t>
            </a:r>
            <a:r>
              <a:rPr lang="da-DK" dirty="0" err="1"/>
              <a:t>patientia</a:t>
            </a:r>
            <a:r>
              <a:rPr lang="da-DK" dirty="0"/>
              <a:t> </a:t>
            </a:r>
            <a:r>
              <a:rPr lang="da-DK" dirty="0" err="1"/>
              <a:t>nostra</a:t>
            </a:r>
            <a:r>
              <a:rPr lang="da-DK" dirty="0"/>
              <a:t> </a:t>
            </a:r>
            <a:r>
              <a:rPr lang="da-DK" dirty="0" err="1"/>
              <a:t>Quam</a:t>
            </a:r>
            <a:endParaRPr lang="da-DK" dirty="0"/>
          </a:p>
          <a:p>
            <a:pPr lvl="0"/>
            <a:r>
              <a:rPr lang="da-DK" dirty="0"/>
              <a:t>Prima </a:t>
            </a:r>
            <a:r>
              <a:rPr lang="da-DK" dirty="0" err="1"/>
              <a:t>lucecum</a:t>
            </a:r>
            <a:r>
              <a:rPr lang="da-DK" dirty="0"/>
              <a:t> </a:t>
            </a:r>
            <a:r>
              <a:rPr lang="da-DK" dirty="0" err="1"/>
              <a:t>quibus</a:t>
            </a:r>
            <a:r>
              <a:rPr lang="da-DK" dirty="0"/>
              <a:t> mons </a:t>
            </a:r>
            <a:r>
              <a:rPr lang="da-DK" dirty="0" err="1"/>
              <a:t>aliud</a:t>
            </a:r>
            <a:r>
              <a:rPr lang="da-DK" dirty="0"/>
              <a:t> </a:t>
            </a:r>
          </a:p>
          <a:p>
            <a:pPr lvl="0"/>
            <a:r>
              <a:rPr lang="da-DK" dirty="0" err="1"/>
              <a:t>Sed</a:t>
            </a:r>
            <a:r>
              <a:rPr lang="da-DK" dirty="0"/>
              <a:t> </a:t>
            </a:r>
            <a:r>
              <a:rPr lang="da-DK" dirty="0" err="1"/>
              <a:t>haec</a:t>
            </a:r>
            <a:r>
              <a:rPr lang="da-DK" dirty="0"/>
              <a:t> </a:t>
            </a:r>
            <a:r>
              <a:rPr lang="da-DK" dirty="0" err="1"/>
              <a:t>quis</a:t>
            </a:r>
            <a:r>
              <a:rPr lang="da-DK" dirty="0"/>
              <a:t> </a:t>
            </a:r>
            <a:r>
              <a:rPr lang="da-DK" dirty="0" err="1"/>
              <a:t>possit</a:t>
            </a:r>
            <a:r>
              <a:rPr lang="da-DK" dirty="0"/>
              <a:t> </a:t>
            </a:r>
            <a:r>
              <a:rPr lang="da-DK" dirty="0" err="1"/>
              <a:t>intrepidus</a:t>
            </a:r>
            <a:endParaRPr lang="da-DK" dirty="0"/>
          </a:p>
          <a:p>
            <a:pPr lvl="0"/>
            <a:r>
              <a:rPr lang="da-DK" dirty="0" err="1"/>
              <a:t>Quid</a:t>
            </a:r>
            <a:r>
              <a:rPr lang="da-DK" dirty="0"/>
              <a:t> </a:t>
            </a:r>
            <a:r>
              <a:rPr lang="da-DK" dirty="0" err="1"/>
              <a:t>securi</a:t>
            </a:r>
            <a:r>
              <a:rPr lang="da-DK" dirty="0"/>
              <a:t> </a:t>
            </a:r>
            <a:r>
              <a:rPr lang="da-DK" dirty="0" err="1"/>
              <a:t>etiam</a:t>
            </a:r>
            <a:r>
              <a:rPr lang="da-DK" dirty="0"/>
              <a:t> </a:t>
            </a:r>
            <a:r>
              <a:rPr lang="da-DK" dirty="0" err="1"/>
              <a:t>tamquam</a:t>
            </a:r>
            <a:endParaRPr lang="da-DK" dirty="0"/>
          </a:p>
          <a:p>
            <a:pPr lvl="0"/>
            <a:r>
              <a:rPr lang="da-DK" dirty="0" err="1"/>
              <a:t>Fugiat</a:t>
            </a:r>
            <a:r>
              <a:rPr lang="da-DK" dirty="0"/>
              <a:t> </a:t>
            </a:r>
            <a:r>
              <a:rPr lang="da-DK" dirty="0" err="1"/>
              <a:t>nulla</a:t>
            </a:r>
            <a:r>
              <a:rPr lang="da-DK" dirty="0"/>
              <a:t> </a:t>
            </a:r>
            <a:r>
              <a:rPr lang="da-DK" dirty="0" err="1"/>
              <a:t>pariatur</a:t>
            </a:r>
            <a:endParaRPr lang="da-DK" dirty="0"/>
          </a:p>
        </p:txBody>
      </p:sp>
      <p:sp>
        <p:nvSpPr>
          <p:cNvPr id="14" name="Pladsholder til tekst 2">
            <a:extLst>
              <a:ext uri="{FF2B5EF4-FFF2-40B4-BE49-F238E27FC236}">
                <a16:creationId xmlns:a16="http://schemas.microsoft.com/office/drawing/2014/main" id="{6287CE18-575E-B344-8EF1-6A4984C066E2}"/>
              </a:ext>
            </a:extLst>
          </p:cNvPr>
          <p:cNvSpPr>
            <a:spLocks noGrp="1"/>
          </p:cNvSpPr>
          <p:nvPr>
            <p:ph type="body" idx="12" hasCustomPrompt="1"/>
          </p:nvPr>
        </p:nvSpPr>
        <p:spPr>
          <a:xfrm>
            <a:off x="11372684" y="3786292"/>
            <a:ext cx="8741875" cy="10050024"/>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lvl="0"/>
            <a:endParaRPr lang="da-DK" dirty="0"/>
          </a:p>
          <a:p>
            <a:pPr marL="0" marR="0" lvl="0" indent="0" algn="l" defTabSz="1619769" rtl="0" eaLnBrk="1" fontAlgn="auto" latinLnBrk="0" hangingPunct="0">
              <a:lnSpc>
                <a:spcPts val="5400"/>
              </a:lnSpc>
              <a:spcBef>
                <a:spcPts val="0"/>
              </a:spcBef>
              <a:spcAft>
                <a:spcPts val="0"/>
              </a:spcAft>
              <a:buClr>
                <a:srgbClr val="141414"/>
              </a:buClr>
              <a:buSzTx/>
              <a:buFontTx/>
              <a:buNone/>
              <a:tabLst/>
              <a:defRPr/>
            </a:pPr>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a:t>
            </a:r>
          </a:p>
        </p:txBody>
      </p:sp>
      <p:sp>
        <p:nvSpPr>
          <p:cNvPr id="7" name="Titel 1">
            <a:extLst>
              <a:ext uri="{FF2B5EF4-FFF2-40B4-BE49-F238E27FC236}">
                <a16:creationId xmlns:a16="http://schemas.microsoft.com/office/drawing/2014/main" id="{EE7DC5B4-4E7B-7A49-8CAC-EE2728ACD78F}"/>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46160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6A35FE8-5B34-6D4D-8259-324A13A0D148}"/>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dirty="0"/>
          </a:p>
        </p:txBody>
      </p:sp>
      <p:pic>
        <p:nvPicPr>
          <p:cNvPr id="4" name="Billede 3" descr="Et billede, der indeholder person, indendørs, bærbar computer&#10;&#10;Automatisk genereret beskrivelse">
            <a:extLst>
              <a:ext uri="{FF2B5EF4-FFF2-40B4-BE49-F238E27FC236}">
                <a16:creationId xmlns:a16="http://schemas.microsoft.com/office/drawing/2014/main" id="{3B559F18-64B0-AE49-8D26-C294DCEF5E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7582828" cy="16223361"/>
          </a:xfrm>
          <a:prstGeom prst="rect">
            <a:avLst/>
          </a:prstGeom>
        </p:spPr>
      </p:pic>
      <p:sp>
        <p:nvSpPr>
          <p:cNvPr id="5" name="Pladsholder til dato 1">
            <a:extLst>
              <a:ext uri="{FF2B5EF4-FFF2-40B4-BE49-F238E27FC236}">
                <a16:creationId xmlns:a16="http://schemas.microsoft.com/office/drawing/2014/main" id="{6DE5BD54-9A8E-864D-9C50-A2E06C4DFF16}"/>
              </a:ext>
            </a:extLst>
          </p:cNvPr>
          <p:cNvSpPr>
            <a:spLocks noGrp="1"/>
          </p:cNvSpPr>
          <p:nvPr>
            <p:ph type="dt" sz="half" idx="10"/>
          </p:nvPr>
        </p:nvSpPr>
        <p:spPr>
          <a:xfrm>
            <a:off x="1484969" y="15015413"/>
            <a:ext cx="4859893" cy="862524"/>
          </a:xfrm>
          <a:prstGeom prst="rect">
            <a:avLst/>
          </a:prstGeom>
        </p:spPr>
        <p:txBody>
          <a:bodyPr/>
          <a:lstStyle/>
          <a:p>
            <a:fld id="{91C4F341-646C-C94F-BE92-7EAD6AEECE56}" type="datetime1">
              <a:rPr lang="da-DK" smtClean="0">
                <a:solidFill>
                  <a:schemeClr val="bg1"/>
                </a:solidFill>
              </a:rPr>
              <a:t>02-10-2023</a:t>
            </a:fld>
            <a:endParaRPr lang="da-DK" dirty="0">
              <a:solidFill>
                <a:schemeClr val="bg1"/>
              </a:solidFill>
            </a:endParaRPr>
          </a:p>
        </p:txBody>
      </p:sp>
      <p:sp>
        <p:nvSpPr>
          <p:cNvPr id="11" name="Titel 1">
            <a:extLst>
              <a:ext uri="{FF2B5EF4-FFF2-40B4-BE49-F238E27FC236}">
                <a16:creationId xmlns:a16="http://schemas.microsoft.com/office/drawing/2014/main" id="{58BDAC9E-6407-B04C-B864-033C6F402146}"/>
              </a:ext>
            </a:extLst>
          </p:cNvPr>
          <p:cNvSpPr>
            <a:spLocks noGrp="1"/>
          </p:cNvSpPr>
          <p:nvPr>
            <p:ph type="title" hasCustomPrompt="1"/>
          </p:nvPr>
        </p:nvSpPr>
        <p:spPr>
          <a:xfrm>
            <a:off x="9010185" y="1981213"/>
            <a:ext cx="11051558" cy="2046688"/>
          </a:xfrm>
          <a:prstGeom prst="rect">
            <a:avLst/>
          </a:prstGeom>
        </p:spPr>
        <p:txBody>
          <a:bodyPr anchor="t">
            <a:normAutofit/>
          </a:bodyPr>
          <a:lstStyle>
            <a:lvl1pPr>
              <a:defRPr sz="8500" b="1" i="0">
                <a:solidFill>
                  <a:schemeClr val="bg1"/>
                </a:solidFill>
                <a:latin typeface="Calibri" panose="020F0502020204030204" pitchFamily="34" charset="0"/>
                <a:cs typeface="Calibri" panose="020F0502020204030204" pitchFamily="34" charset="0"/>
              </a:defRPr>
            </a:lvl1pPr>
          </a:lstStyle>
          <a:p>
            <a:r>
              <a:rPr lang="da-DK" dirty="0"/>
              <a:t>Agenda</a:t>
            </a:r>
          </a:p>
        </p:txBody>
      </p:sp>
      <p:sp>
        <p:nvSpPr>
          <p:cNvPr id="12" name="Pladsholder til tekst 2">
            <a:extLst>
              <a:ext uri="{FF2B5EF4-FFF2-40B4-BE49-F238E27FC236}">
                <a16:creationId xmlns:a16="http://schemas.microsoft.com/office/drawing/2014/main" id="{0CD48CFF-C601-F44C-97E4-9297C4D42268}"/>
              </a:ext>
            </a:extLst>
          </p:cNvPr>
          <p:cNvSpPr>
            <a:spLocks noGrp="1"/>
          </p:cNvSpPr>
          <p:nvPr>
            <p:ph type="body" idx="1" hasCustomPrompt="1"/>
          </p:nvPr>
        </p:nvSpPr>
        <p:spPr>
          <a:xfrm>
            <a:off x="9016537" y="4883727"/>
            <a:ext cx="11051558" cy="9003200"/>
          </a:xfrm>
          <a:prstGeom prst="rect">
            <a:avLst/>
          </a:prstGeom>
        </p:spPr>
        <p:txBody>
          <a:bodyPr>
            <a:normAutofit/>
          </a:bodyPr>
          <a:lstStyle>
            <a:lvl1pPr marL="658063" indent="-658063">
              <a:lnSpc>
                <a:spcPts val="5400"/>
              </a:lnSpc>
              <a:buClr>
                <a:schemeClr val="bg1"/>
              </a:buClr>
              <a:buFont typeface="+mj-lt"/>
              <a:buAutoNum type="arabicPeriod"/>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Ullamco</a:t>
            </a:r>
            <a:r>
              <a:rPr lang="da-DK" dirty="0"/>
              <a:t> </a:t>
            </a:r>
            <a:r>
              <a:rPr lang="da-DK" dirty="0" err="1"/>
              <a:t>laboris</a:t>
            </a:r>
            <a:r>
              <a:rPr lang="da-DK" dirty="0"/>
              <a:t> </a:t>
            </a:r>
            <a:r>
              <a:rPr lang="da-DK" dirty="0" err="1"/>
              <a:t>nisi</a:t>
            </a:r>
            <a:r>
              <a:rPr lang="da-DK" dirty="0"/>
              <a:t> </a:t>
            </a:r>
            <a:r>
              <a:rPr lang="da-DK" dirty="0" err="1"/>
              <a:t>ut</a:t>
            </a:r>
            <a:r>
              <a:rPr lang="da-DK" dirty="0"/>
              <a:t> </a:t>
            </a:r>
            <a:r>
              <a:rPr lang="da-DK" dirty="0" err="1"/>
              <a:t>aliquid</a:t>
            </a:r>
            <a:r>
              <a:rPr lang="da-DK" dirty="0"/>
              <a:t> ex ea </a:t>
            </a:r>
          </a:p>
          <a:p>
            <a:pPr lvl="0"/>
            <a:r>
              <a:rPr lang="da-DK" dirty="0" err="1"/>
              <a:t>Commodi</a:t>
            </a:r>
            <a:r>
              <a:rPr lang="da-DK" dirty="0"/>
              <a:t> </a:t>
            </a:r>
            <a:r>
              <a:rPr lang="da-DK" dirty="0" err="1"/>
              <a:t>consequat</a:t>
            </a:r>
            <a:endParaRPr lang="da-DK" dirty="0"/>
          </a:p>
          <a:p>
            <a:pPr lvl="0"/>
            <a:r>
              <a:rPr lang="da-DK" dirty="0"/>
              <a:t>Quo </a:t>
            </a:r>
            <a:r>
              <a:rPr lang="da-DK" dirty="0" err="1"/>
              <a:t>usque</a:t>
            </a:r>
            <a:r>
              <a:rPr lang="da-DK" dirty="0"/>
              <a:t> tandem </a:t>
            </a:r>
            <a:r>
              <a:rPr lang="da-DK" dirty="0" err="1"/>
              <a:t>abutere</a:t>
            </a:r>
            <a:endParaRPr lang="da-DK" dirty="0"/>
          </a:p>
          <a:p>
            <a:pPr lvl="0"/>
            <a:r>
              <a:rPr lang="da-DK" dirty="0" err="1"/>
              <a:t>Catilina</a:t>
            </a:r>
            <a:r>
              <a:rPr lang="da-DK" dirty="0"/>
              <a:t> </a:t>
            </a:r>
            <a:r>
              <a:rPr lang="da-DK" dirty="0" err="1"/>
              <a:t>patientia</a:t>
            </a:r>
            <a:r>
              <a:rPr lang="da-DK" dirty="0"/>
              <a:t> </a:t>
            </a:r>
            <a:r>
              <a:rPr lang="da-DK" dirty="0" err="1"/>
              <a:t>nostra</a:t>
            </a:r>
            <a:r>
              <a:rPr lang="da-DK" dirty="0"/>
              <a:t> </a:t>
            </a:r>
            <a:r>
              <a:rPr lang="da-DK" dirty="0" err="1"/>
              <a:t>Quam</a:t>
            </a:r>
            <a:endParaRPr lang="da-DK" dirty="0"/>
          </a:p>
          <a:p>
            <a:pPr lvl="0"/>
            <a:r>
              <a:rPr lang="da-DK" dirty="0"/>
              <a:t>Prima </a:t>
            </a:r>
            <a:r>
              <a:rPr lang="da-DK" dirty="0" err="1"/>
              <a:t>lucecum</a:t>
            </a:r>
            <a:r>
              <a:rPr lang="da-DK" dirty="0"/>
              <a:t> </a:t>
            </a:r>
            <a:r>
              <a:rPr lang="da-DK" dirty="0" err="1"/>
              <a:t>quibus</a:t>
            </a:r>
            <a:r>
              <a:rPr lang="da-DK" dirty="0"/>
              <a:t> mons </a:t>
            </a:r>
            <a:r>
              <a:rPr lang="da-DK" dirty="0" err="1"/>
              <a:t>aliud</a:t>
            </a:r>
            <a:r>
              <a:rPr lang="da-DK" dirty="0"/>
              <a:t> </a:t>
            </a:r>
          </a:p>
          <a:p>
            <a:pPr lvl="0"/>
            <a:r>
              <a:rPr lang="da-DK" dirty="0" err="1"/>
              <a:t>Sed</a:t>
            </a:r>
            <a:r>
              <a:rPr lang="da-DK" dirty="0"/>
              <a:t> </a:t>
            </a:r>
            <a:r>
              <a:rPr lang="da-DK" dirty="0" err="1"/>
              <a:t>haec</a:t>
            </a:r>
            <a:r>
              <a:rPr lang="da-DK" dirty="0"/>
              <a:t> </a:t>
            </a:r>
            <a:r>
              <a:rPr lang="da-DK" dirty="0" err="1"/>
              <a:t>quis</a:t>
            </a:r>
            <a:r>
              <a:rPr lang="da-DK" dirty="0"/>
              <a:t> </a:t>
            </a:r>
            <a:r>
              <a:rPr lang="da-DK" dirty="0" err="1"/>
              <a:t>possit</a:t>
            </a:r>
            <a:r>
              <a:rPr lang="da-DK" dirty="0"/>
              <a:t> </a:t>
            </a:r>
            <a:r>
              <a:rPr lang="da-DK" dirty="0" err="1"/>
              <a:t>intrepidus</a:t>
            </a:r>
            <a:r>
              <a:rPr lang="da-DK" dirty="0"/>
              <a:t> </a:t>
            </a:r>
            <a:r>
              <a:rPr lang="da-DK" dirty="0" err="1"/>
              <a:t>aestimare</a:t>
            </a:r>
            <a:r>
              <a:rPr lang="da-DK" dirty="0"/>
              <a:t> </a:t>
            </a:r>
            <a:r>
              <a:rPr lang="da-DK" dirty="0" err="1"/>
              <a:t>tellus</a:t>
            </a:r>
            <a:endParaRPr lang="da-DK" dirty="0"/>
          </a:p>
          <a:p>
            <a:pPr lvl="0"/>
            <a:r>
              <a:rPr lang="da-DK" dirty="0" err="1"/>
              <a:t>Quid</a:t>
            </a:r>
            <a:r>
              <a:rPr lang="da-DK" dirty="0"/>
              <a:t> </a:t>
            </a:r>
            <a:r>
              <a:rPr lang="da-DK" dirty="0" err="1"/>
              <a:t>securi</a:t>
            </a:r>
            <a:r>
              <a:rPr lang="da-DK" dirty="0"/>
              <a:t> </a:t>
            </a:r>
            <a:r>
              <a:rPr lang="da-DK" dirty="0" err="1"/>
              <a:t>etiam</a:t>
            </a:r>
            <a:r>
              <a:rPr lang="da-DK" dirty="0"/>
              <a:t> </a:t>
            </a:r>
            <a:r>
              <a:rPr lang="da-DK" dirty="0" err="1"/>
              <a:t>tamquam</a:t>
            </a:r>
            <a:endParaRPr lang="da-DK" dirty="0"/>
          </a:p>
          <a:p>
            <a:pPr lvl="0"/>
            <a:r>
              <a:rPr lang="da-DK" dirty="0" err="1"/>
              <a:t>Fugiat</a:t>
            </a:r>
            <a:r>
              <a:rPr lang="da-DK" dirty="0"/>
              <a:t> </a:t>
            </a:r>
            <a:r>
              <a:rPr lang="da-DK" dirty="0" err="1"/>
              <a:t>nulla</a:t>
            </a:r>
            <a:r>
              <a:rPr lang="da-DK" dirty="0"/>
              <a:t> </a:t>
            </a:r>
            <a:r>
              <a:rPr lang="da-DK" dirty="0" err="1"/>
              <a:t>pariatur</a:t>
            </a:r>
            <a:endParaRPr lang="da-DK" dirty="0"/>
          </a:p>
        </p:txBody>
      </p:sp>
      <p:pic>
        <p:nvPicPr>
          <p:cNvPr id="10" name="Grafik 9">
            <a:extLst>
              <a:ext uri="{FF2B5EF4-FFF2-40B4-BE49-F238E27FC236}">
                <a16:creationId xmlns:a16="http://schemas.microsoft.com/office/drawing/2014/main" id="{5D2F1225-42B0-FB46-A268-FEA04CF2708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3" name="Pladsholder til billede 5">
            <a:extLst>
              <a:ext uri="{FF2B5EF4-FFF2-40B4-BE49-F238E27FC236}">
                <a16:creationId xmlns:a16="http://schemas.microsoft.com/office/drawing/2014/main" id="{378BA7B5-0645-5F49-9CF4-D8EEC37A0B3B}"/>
              </a:ext>
            </a:extLst>
          </p:cNvPr>
          <p:cNvSpPr>
            <a:spLocks noGrp="1"/>
          </p:cNvSpPr>
          <p:nvPr>
            <p:ph type="pic" sz="quarter" idx="15" hasCustomPrompt="1"/>
          </p:nvPr>
        </p:nvSpPr>
        <p:spPr>
          <a:xfrm>
            <a:off x="0" y="0"/>
            <a:ext cx="7582828" cy="16200438"/>
          </a:xfrm>
        </p:spPr>
        <p:txBody>
          <a:bodyPr anchor="ctr">
            <a:normAutofit/>
          </a:bodyPr>
          <a:lstStyle>
            <a:lvl1pPr algn="ctr">
              <a:lnSpc>
                <a:spcPct val="500000"/>
              </a:lnSpc>
              <a:defRPr sz="2500">
                <a:solidFill>
                  <a:schemeClr val="bg1"/>
                </a:solidFill>
              </a:defRPr>
            </a:lvl1pPr>
          </a:lstStyle>
          <a:p>
            <a:r>
              <a:rPr lang="da-DK" dirty="0"/>
              <a:t>Indsæt billede</a:t>
            </a:r>
          </a:p>
        </p:txBody>
      </p:sp>
    </p:spTree>
    <p:extLst>
      <p:ext uri="{BB962C8B-B14F-4D97-AF65-F5344CB8AC3E}">
        <p14:creationId xmlns:p14="http://schemas.microsoft.com/office/powerpoint/2010/main" val="77675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02_hvi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D6C83AF-8E70-4F48-9B58-E49BE2B1D4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66710" y="-202714"/>
            <a:ext cx="22088994" cy="16566481"/>
          </a:xfrm>
          <a:prstGeom prst="rect">
            <a:avLst/>
          </a:prstGeom>
        </p:spPr>
      </p:pic>
      <p:sp>
        <p:nvSpPr>
          <p:cNvPr id="12" name="Pladsholder til dato 1">
            <a:extLst>
              <a:ext uri="{FF2B5EF4-FFF2-40B4-BE49-F238E27FC236}">
                <a16:creationId xmlns:a16="http://schemas.microsoft.com/office/drawing/2014/main" id="{036FC3DD-0A47-A74A-8D2B-97B3C5578F5F}"/>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7" name="Grafik 6">
            <a:extLst>
              <a:ext uri="{FF2B5EF4-FFF2-40B4-BE49-F238E27FC236}">
                <a16:creationId xmlns:a16="http://schemas.microsoft.com/office/drawing/2014/main" id="{3294DBC7-FC30-1D43-9341-326FDFBD22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891209" y="14965371"/>
            <a:ext cx="2207260" cy="698500"/>
          </a:xfrm>
          <a:prstGeom prst="rect">
            <a:avLst/>
          </a:prstGeom>
        </p:spPr>
      </p:pic>
      <p:sp>
        <p:nvSpPr>
          <p:cNvPr id="8" name="Pladsholder til tekst 2">
            <a:extLst>
              <a:ext uri="{FF2B5EF4-FFF2-40B4-BE49-F238E27FC236}">
                <a16:creationId xmlns:a16="http://schemas.microsoft.com/office/drawing/2014/main" id="{0CA7D3F2-4C32-6C40-82E7-D6B8A6E1A790}"/>
              </a:ext>
            </a:extLst>
          </p:cNvPr>
          <p:cNvSpPr>
            <a:spLocks noGrp="1"/>
          </p:cNvSpPr>
          <p:nvPr>
            <p:ph type="body" idx="1" hasCustomPrompt="1"/>
          </p:nvPr>
        </p:nvSpPr>
        <p:spPr>
          <a:xfrm>
            <a:off x="8253664" y="4722355"/>
            <a:ext cx="11860894" cy="9139118"/>
          </a:xfrm>
          <a:prstGeom prst="rect">
            <a:avLst/>
          </a:prstGeom>
        </p:spPr>
        <p:txBody>
          <a:bodyPr lIns="90000" tIns="0">
            <a:noAutofit/>
          </a:bodyPr>
          <a:lstStyle>
            <a:lvl1pPr marL="0" marR="0" indent="0" algn="l" defTabSz="1619769" rtl="0" eaLnBrk="1" fontAlgn="auto" latinLnBrk="0" hangingPunct="1">
              <a:lnSpc>
                <a:spcPts val="5400"/>
              </a:lnSpc>
              <a:spcBef>
                <a:spcPts val="1772"/>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a:t>
            </a:r>
            <a:br>
              <a:rPr lang="da-DK" dirty="0"/>
            </a:br>
            <a:br>
              <a:rPr lang="da-DK" dirty="0"/>
            </a:b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 </a:t>
            </a:r>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endParaRPr lang="da-DK" dirty="0"/>
          </a:p>
        </p:txBody>
      </p:sp>
      <p:sp>
        <p:nvSpPr>
          <p:cNvPr id="11" name="Titel 1">
            <a:extLst>
              <a:ext uri="{FF2B5EF4-FFF2-40B4-BE49-F238E27FC236}">
                <a16:creationId xmlns:a16="http://schemas.microsoft.com/office/drawing/2014/main" id="{137753B7-6310-5B47-A7CB-D5A92417AEC6}"/>
              </a:ext>
            </a:extLst>
          </p:cNvPr>
          <p:cNvSpPr>
            <a:spLocks noGrp="1"/>
          </p:cNvSpPr>
          <p:nvPr>
            <p:ph type="title" hasCustomPrompt="1"/>
          </p:nvPr>
        </p:nvSpPr>
        <p:spPr>
          <a:xfrm>
            <a:off x="8253664" y="1851737"/>
            <a:ext cx="1184480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r>
              <a:rPr lang="da-DK" dirty="0"/>
              <a:t> </a:t>
            </a:r>
            <a:r>
              <a:rPr lang="da-DK" dirty="0" err="1"/>
              <a:t>sectur</a:t>
            </a:r>
            <a:endParaRPr lang="da-DK" dirty="0"/>
          </a:p>
        </p:txBody>
      </p:sp>
    </p:spTree>
    <p:extLst>
      <p:ext uri="{BB962C8B-B14F-4D97-AF65-F5344CB8AC3E}">
        <p14:creationId xmlns:p14="http://schemas.microsoft.com/office/powerpoint/2010/main" val="411734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12" name="Pladsholder til dato 1">
            <a:extLst>
              <a:ext uri="{FF2B5EF4-FFF2-40B4-BE49-F238E27FC236}">
                <a16:creationId xmlns:a16="http://schemas.microsoft.com/office/drawing/2014/main" id="{036FC3DD-0A47-A74A-8D2B-97B3C5578F5F}"/>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7" name="Grafik 6">
            <a:extLst>
              <a:ext uri="{FF2B5EF4-FFF2-40B4-BE49-F238E27FC236}">
                <a16:creationId xmlns:a16="http://schemas.microsoft.com/office/drawing/2014/main" id="{3294DBC7-FC30-1D43-9341-326FDFBD22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891209" y="14965371"/>
            <a:ext cx="2207260" cy="698500"/>
          </a:xfrm>
          <a:prstGeom prst="rect">
            <a:avLst/>
          </a:prstGeom>
        </p:spPr>
      </p:pic>
      <p:sp>
        <p:nvSpPr>
          <p:cNvPr id="11" name="Pladsholder til tekst 2">
            <a:extLst>
              <a:ext uri="{FF2B5EF4-FFF2-40B4-BE49-F238E27FC236}">
                <a16:creationId xmlns:a16="http://schemas.microsoft.com/office/drawing/2014/main" id="{744CBDAD-9605-B94D-8506-015DC88AD58A}"/>
              </a:ext>
            </a:extLst>
          </p:cNvPr>
          <p:cNvSpPr>
            <a:spLocks noGrp="1"/>
          </p:cNvSpPr>
          <p:nvPr>
            <p:ph type="body" idx="12" hasCustomPrompt="1"/>
          </p:nvPr>
        </p:nvSpPr>
        <p:spPr>
          <a:xfrm>
            <a:off x="1484966" y="3786292"/>
            <a:ext cx="18629593" cy="10050024"/>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lvl="0"/>
            <a:endParaRPr lang="da-DK" dirty="0"/>
          </a:p>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lvl="0"/>
            <a:endParaRPr lang="da-DK" dirty="0"/>
          </a:p>
          <a:p>
            <a:pPr marL="0" marR="0" lvl="0" indent="0" algn="l" defTabSz="1619769" rtl="0" eaLnBrk="1" fontAlgn="auto" latinLnBrk="0" hangingPunct="0">
              <a:lnSpc>
                <a:spcPts val="5400"/>
              </a:lnSpc>
              <a:spcBef>
                <a:spcPts val="0"/>
              </a:spcBef>
              <a:spcAft>
                <a:spcPts val="0"/>
              </a:spcAft>
              <a:buClr>
                <a:srgbClr val="141414"/>
              </a:buClr>
              <a:buSzTx/>
              <a:buFontTx/>
              <a:buNone/>
              <a:tabLst/>
              <a:defRPr/>
            </a:pPr>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a:t>
            </a:r>
          </a:p>
          <a:p>
            <a:pPr marL="0" marR="0" lvl="0" indent="0" algn="l" defTabSz="1619769" rtl="0" eaLnBrk="1" fontAlgn="auto" latinLnBrk="0" hangingPunct="0">
              <a:lnSpc>
                <a:spcPts val="5400"/>
              </a:lnSpc>
              <a:spcBef>
                <a:spcPts val="0"/>
              </a:spcBef>
              <a:spcAft>
                <a:spcPts val="0"/>
              </a:spcAft>
              <a:buClr>
                <a:srgbClr val="141414"/>
              </a:buClr>
              <a:buSzTx/>
              <a:buFontTx/>
              <a:buNone/>
              <a:tabLst/>
              <a:defRPr/>
            </a:pPr>
            <a:endParaRPr lang="da-DK" dirty="0"/>
          </a:p>
        </p:txBody>
      </p:sp>
      <p:sp>
        <p:nvSpPr>
          <p:cNvPr id="6" name="Titel 1">
            <a:extLst>
              <a:ext uri="{FF2B5EF4-FFF2-40B4-BE49-F238E27FC236}">
                <a16:creationId xmlns:a16="http://schemas.microsoft.com/office/drawing/2014/main" id="{3B3E925D-0E6C-D345-9D18-770EB4C4790B}"/>
              </a:ext>
            </a:extLst>
          </p:cNvPr>
          <p:cNvSpPr>
            <a:spLocks noGrp="1"/>
          </p:cNvSpPr>
          <p:nvPr>
            <p:ph type="title" hasCustomPrompt="1"/>
          </p:nvPr>
        </p:nvSpPr>
        <p:spPr>
          <a:xfrm>
            <a:off x="1484967" y="1851738"/>
            <a:ext cx="18613502"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14107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billed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4" y="0"/>
            <a:ext cx="21599522"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6" name="Pladsholder til billede 5">
            <a:extLst>
              <a:ext uri="{FF2B5EF4-FFF2-40B4-BE49-F238E27FC236}">
                <a16:creationId xmlns:a16="http://schemas.microsoft.com/office/drawing/2014/main" id="{EF154A63-B560-8C47-B866-DC60E9F0C27C}"/>
              </a:ext>
            </a:extLst>
          </p:cNvPr>
          <p:cNvSpPr>
            <a:spLocks noGrp="1"/>
          </p:cNvSpPr>
          <p:nvPr>
            <p:ph type="pic" sz="quarter" idx="15" hasCustomPrompt="1"/>
          </p:nvPr>
        </p:nvSpPr>
        <p:spPr>
          <a:xfrm>
            <a:off x="0" y="0"/>
            <a:ext cx="21599521" cy="16200438"/>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Tree>
    <p:extLst>
      <p:ext uri="{BB962C8B-B14F-4D97-AF65-F5344CB8AC3E}">
        <p14:creationId xmlns:p14="http://schemas.microsoft.com/office/powerpoint/2010/main" val="356597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billede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4" y="0"/>
            <a:ext cx="21599522"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3" name="Pladsholder til dato 1">
            <a:extLst>
              <a:ext uri="{FF2B5EF4-FFF2-40B4-BE49-F238E27FC236}">
                <a16:creationId xmlns:a16="http://schemas.microsoft.com/office/drawing/2014/main" id="{5B137C72-78DF-4C44-B5A9-8CAF65514713}"/>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7" name="Grafik 6">
            <a:extLst>
              <a:ext uri="{FF2B5EF4-FFF2-40B4-BE49-F238E27FC236}">
                <a16:creationId xmlns:a16="http://schemas.microsoft.com/office/drawing/2014/main" id="{5A0FF911-3447-EE49-8746-5A4DC0ABB7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8" name="Pladsholder til billede 5">
            <a:extLst>
              <a:ext uri="{FF2B5EF4-FFF2-40B4-BE49-F238E27FC236}">
                <a16:creationId xmlns:a16="http://schemas.microsoft.com/office/drawing/2014/main" id="{20B5DA1C-582A-0C4D-AE43-1145DAFB6408}"/>
              </a:ext>
            </a:extLst>
          </p:cNvPr>
          <p:cNvSpPr>
            <a:spLocks noGrp="1"/>
          </p:cNvSpPr>
          <p:nvPr>
            <p:ph type="pic" sz="quarter" idx="15" hasCustomPrompt="1"/>
          </p:nvPr>
        </p:nvSpPr>
        <p:spPr>
          <a:xfrm>
            <a:off x="1484969" y="2208064"/>
            <a:ext cx="9048759" cy="11094739"/>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0" name="Pladsholder til billede 5">
            <a:extLst>
              <a:ext uri="{FF2B5EF4-FFF2-40B4-BE49-F238E27FC236}">
                <a16:creationId xmlns:a16="http://schemas.microsoft.com/office/drawing/2014/main" id="{99A8AC14-194A-5B45-A295-351A26353ECD}"/>
              </a:ext>
            </a:extLst>
          </p:cNvPr>
          <p:cNvSpPr>
            <a:spLocks noGrp="1"/>
          </p:cNvSpPr>
          <p:nvPr>
            <p:ph type="pic" sz="quarter" idx="16" hasCustomPrompt="1"/>
          </p:nvPr>
        </p:nvSpPr>
        <p:spPr>
          <a:xfrm>
            <a:off x="11049710" y="2227657"/>
            <a:ext cx="9048759" cy="11094739"/>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Tree>
    <p:extLst>
      <p:ext uri="{BB962C8B-B14F-4D97-AF65-F5344CB8AC3E}">
        <p14:creationId xmlns:p14="http://schemas.microsoft.com/office/powerpoint/2010/main" val="138597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billede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4" y="0"/>
            <a:ext cx="21599522"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3" name="Pladsholder til dato 1">
            <a:extLst>
              <a:ext uri="{FF2B5EF4-FFF2-40B4-BE49-F238E27FC236}">
                <a16:creationId xmlns:a16="http://schemas.microsoft.com/office/drawing/2014/main" id="{5B137C72-78DF-4C44-B5A9-8CAF65514713}"/>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8" name="Grafik 7">
            <a:extLst>
              <a:ext uri="{FF2B5EF4-FFF2-40B4-BE49-F238E27FC236}">
                <a16:creationId xmlns:a16="http://schemas.microsoft.com/office/drawing/2014/main" id="{9F00223D-CA20-2540-A53A-16804913861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11" name="Pladsholder til billede 5">
            <a:extLst>
              <a:ext uri="{FF2B5EF4-FFF2-40B4-BE49-F238E27FC236}">
                <a16:creationId xmlns:a16="http://schemas.microsoft.com/office/drawing/2014/main" id="{F3A8EF37-C985-0C4B-A14E-767CF75B5A96}"/>
              </a:ext>
            </a:extLst>
          </p:cNvPr>
          <p:cNvSpPr>
            <a:spLocks noGrp="1"/>
          </p:cNvSpPr>
          <p:nvPr>
            <p:ph type="pic" sz="quarter" idx="16" hasCustomPrompt="1"/>
          </p:nvPr>
        </p:nvSpPr>
        <p:spPr>
          <a:xfrm>
            <a:off x="11093321" y="2227657"/>
            <a:ext cx="9005148" cy="11094739"/>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4" name="Pladsholder til billede 5">
            <a:extLst>
              <a:ext uri="{FF2B5EF4-FFF2-40B4-BE49-F238E27FC236}">
                <a16:creationId xmlns:a16="http://schemas.microsoft.com/office/drawing/2014/main" id="{7B757D65-A552-E443-BA97-C9F534491174}"/>
              </a:ext>
            </a:extLst>
          </p:cNvPr>
          <p:cNvSpPr>
            <a:spLocks noGrp="1"/>
          </p:cNvSpPr>
          <p:nvPr>
            <p:ph type="pic" sz="quarter" idx="17" hasCustomPrompt="1"/>
          </p:nvPr>
        </p:nvSpPr>
        <p:spPr>
          <a:xfrm>
            <a:off x="1457445" y="2227657"/>
            <a:ext cx="9048759" cy="5272583"/>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billede 5">
            <a:extLst>
              <a:ext uri="{FF2B5EF4-FFF2-40B4-BE49-F238E27FC236}">
                <a16:creationId xmlns:a16="http://schemas.microsoft.com/office/drawing/2014/main" id="{320842F3-DB9D-1744-965B-099D8FDE8AE8}"/>
              </a:ext>
            </a:extLst>
          </p:cNvPr>
          <p:cNvSpPr>
            <a:spLocks noGrp="1"/>
          </p:cNvSpPr>
          <p:nvPr>
            <p:ph type="pic" sz="quarter" idx="18" hasCustomPrompt="1"/>
          </p:nvPr>
        </p:nvSpPr>
        <p:spPr>
          <a:xfrm>
            <a:off x="1457446" y="8049813"/>
            <a:ext cx="9048759" cy="5272583"/>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Tree>
    <p:extLst>
      <p:ext uri="{BB962C8B-B14F-4D97-AF65-F5344CB8AC3E}">
        <p14:creationId xmlns:p14="http://schemas.microsoft.com/office/powerpoint/2010/main" val="67328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billede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4" y="0"/>
            <a:ext cx="21599522"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3" name="Pladsholder til dato 1">
            <a:extLst>
              <a:ext uri="{FF2B5EF4-FFF2-40B4-BE49-F238E27FC236}">
                <a16:creationId xmlns:a16="http://schemas.microsoft.com/office/drawing/2014/main" id="{5B137C72-78DF-4C44-B5A9-8CAF65514713}"/>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15" name="Grafik 14">
            <a:extLst>
              <a:ext uri="{FF2B5EF4-FFF2-40B4-BE49-F238E27FC236}">
                <a16:creationId xmlns:a16="http://schemas.microsoft.com/office/drawing/2014/main" id="{0C327F08-E2B5-DD4F-A239-85447B1E50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16" name="Pladsholder til billede 5">
            <a:extLst>
              <a:ext uri="{FF2B5EF4-FFF2-40B4-BE49-F238E27FC236}">
                <a16:creationId xmlns:a16="http://schemas.microsoft.com/office/drawing/2014/main" id="{24CF0F30-55B7-B347-B734-7EF04C17F7EB}"/>
              </a:ext>
            </a:extLst>
          </p:cNvPr>
          <p:cNvSpPr>
            <a:spLocks noGrp="1"/>
          </p:cNvSpPr>
          <p:nvPr>
            <p:ph type="pic" sz="quarter" idx="16" hasCustomPrompt="1"/>
          </p:nvPr>
        </p:nvSpPr>
        <p:spPr>
          <a:xfrm>
            <a:off x="1457446" y="2227657"/>
            <a:ext cx="9005148" cy="11094739"/>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7" name="Pladsholder til billede 5">
            <a:extLst>
              <a:ext uri="{FF2B5EF4-FFF2-40B4-BE49-F238E27FC236}">
                <a16:creationId xmlns:a16="http://schemas.microsoft.com/office/drawing/2014/main" id="{07B2454E-0559-6B4C-9191-E91E63EDB071}"/>
              </a:ext>
            </a:extLst>
          </p:cNvPr>
          <p:cNvSpPr>
            <a:spLocks noGrp="1"/>
          </p:cNvSpPr>
          <p:nvPr>
            <p:ph type="pic" sz="quarter" idx="17" hasCustomPrompt="1"/>
          </p:nvPr>
        </p:nvSpPr>
        <p:spPr>
          <a:xfrm>
            <a:off x="11049710" y="2227657"/>
            <a:ext cx="4183363" cy="5272583"/>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8" name="Pladsholder til billede 5">
            <a:extLst>
              <a:ext uri="{FF2B5EF4-FFF2-40B4-BE49-F238E27FC236}">
                <a16:creationId xmlns:a16="http://schemas.microsoft.com/office/drawing/2014/main" id="{B94CE962-2A53-8E4C-9C7F-0C2AEF1142BF}"/>
              </a:ext>
            </a:extLst>
          </p:cNvPr>
          <p:cNvSpPr>
            <a:spLocks noGrp="1"/>
          </p:cNvSpPr>
          <p:nvPr>
            <p:ph type="pic" sz="quarter" idx="18" hasCustomPrompt="1"/>
          </p:nvPr>
        </p:nvSpPr>
        <p:spPr>
          <a:xfrm>
            <a:off x="11049710" y="8049813"/>
            <a:ext cx="9048759" cy="5272583"/>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9" name="Pladsholder til billede 5">
            <a:extLst>
              <a:ext uri="{FF2B5EF4-FFF2-40B4-BE49-F238E27FC236}">
                <a16:creationId xmlns:a16="http://schemas.microsoft.com/office/drawing/2014/main" id="{82947AA1-874D-2645-8799-64A99A494B19}"/>
              </a:ext>
            </a:extLst>
          </p:cNvPr>
          <p:cNvSpPr>
            <a:spLocks noGrp="1"/>
          </p:cNvSpPr>
          <p:nvPr>
            <p:ph type="pic" sz="quarter" idx="19" hasCustomPrompt="1"/>
          </p:nvPr>
        </p:nvSpPr>
        <p:spPr>
          <a:xfrm>
            <a:off x="15776579" y="2227656"/>
            <a:ext cx="4321890" cy="5272583"/>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Tree>
    <p:extLst>
      <p:ext uri="{BB962C8B-B14F-4D97-AF65-F5344CB8AC3E}">
        <p14:creationId xmlns:p14="http://schemas.microsoft.com/office/powerpoint/2010/main" val="261392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lround01">
    <p:spTree>
      <p:nvGrpSpPr>
        <p:cNvPr id="1" name=""/>
        <p:cNvGrpSpPr/>
        <p:nvPr/>
      </p:nvGrpSpPr>
      <p:grpSpPr>
        <a:xfrm>
          <a:off x="0" y="0"/>
          <a:ext cx="0" cy="0"/>
          <a:chOff x="0" y="0"/>
          <a:chExt cx="0" cy="0"/>
        </a:xfrm>
      </p:grpSpPr>
      <p:pic>
        <p:nvPicPr>
          <p:cNvPr id="4" name="Billede 3" descr="Et billede, der indeholder person, væg, indendørs&#10;&#10;Automatisk genereret beskrivelse">
            <a:extLst>
              <a:ext uri="{FF2B5EF4-FFF2-40B4-BE49-F238E27FC236}">
                <a16:creationId xmlns:a16="http://schemas.microsoft.com/office/drawing/2014/main" id="{AA31CBA0-05C9-E147-B01B-5284216EEB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685143" y="3809683"/>
            <a:ext cx="8914382" cy="10143622"/>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5713" y="3809683"/>
            <a:ext cx="8913812" cy="10171431"/>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FFCC00">
                  <a:alpha val="82116"/>
                </a:srgbClr>
              </a:gs>
              <a:gs pos="100000">
                <a:srgbClr val="FFCC00"/>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6793411"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Drømmene er i dine hænder</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1" name="Titel 1">
            <a:extLst>
              <a:ext uri="{FF2B5EF4-FFF2-40B4-BE49-F238E27FC236}">
                <a16:creationId xmlns:a16="http://schemas.microsoft.com/office/drawing/2014/main" id="{814EEA7A-BBE3-0946-A00A-BFAECBDA10CF}"/>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4471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llround01">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E034ACA8-A37B-F743-AC47-A351BC61C4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685143" y="3810101"/>
            <a:ext cx="8913812" cy="10170594"/>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4573" y="3810101"/>
            <a:ext cx="8914952" cy="10171431"/>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ED4B5C"/>
              </a:gs>
              <a:gs pos="100000">
                <a:srgbClr val="ED4B5C"/>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7739762"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Social- og sundhedsassistent</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1" name="Titel 1">
            <a:extLst>
              <a:ext uri="{FF2B5EF4-FFF2-40B4-BE49-F238E27FC236}">
                <a16:creationId xmlns:a16="http://schemas.microsoft.com/office/drawing/2014/main" id="{97A23C42-3F93-0245-828B-02A1CD1E7B74}"/>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42428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llround01">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A31CBA0-05C9-E147-B01B-5284216EEB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685143" y="3809683"/>
            <a:ext cx="8914382" cy="10143622"/>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5143" y="3809683"/>
            <a:ext cx="8913812" cy="10171431"/>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12827D"/>
              </a:gs>
              <a:gs pos="100000">
                <a:srgbClr val="12827D"/>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6777324"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Pædagogisk assistent</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1" name="Titel 1">
            <a:extLst>
              <a:ext uri="{FF2B5EF4-FFF2-40B4-BE49-F238E27FC236}">
                <a16:creationId xmlns:a16="http://schemas.microsoft.com/office/drawing/2014/main" id="{93B801F9-48EC-074D-BF53-9786CBB377A3}"/>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403034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allround01">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A31CBA0-05C9-E147-B01B-5284216EEB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685143" y="3809683"/>
            <a:ext cx="8914382" cy="10143622"/>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5143" y="3809683"/>
            <a:ext cx="8913812" cy="10171431"/>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F47433"/>
              </a:gs>
              <a:gs pos="100000">
                <a:srgbClr val="F47433"/>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6777324"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Social- og sundhedshjælper</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1" name="Titel 1">
            <a:extLst>
              <a:ext uri="{FF2B5EF4-FFF2-40B4-BE49-F238E27FC236}">
                <a16:creationId xmlns:a16="http://schemas.microsoft.com/office/drawing/2014/main" id="{839412C9-D91C-7145-A6F9-A56D952521B9}"/>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9302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p:bg>
      <p:bgPr>
        <a:solidFill>
          <a:srgbClr val="072A39"/>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C033104-9B11-1E4F-86E2-B0239793D5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58682" y="-204794"/>
            <a:ext cx="29492471" cy="16589249"/>
          </a:xfrm>
          <a:prstGeom prst="rect">
            <a:avLst/>
          </a:prstGeom>
        </p:spPr>
      </p:pic>
      <p:sp>
        <p:nvSpPr>
          <p:cNvPr id="2" name="Titel 1">
            <a:extLst>
              <a:ext uri="{FF2B5EF4-FFF2-40B4-BE49-F238E27FC236}">
                <a16:creationId xmlns:a16="http://schemas.microsoft.com/office/drawing/2014/main" id="{E6808209-3613-DA47-AC66-B839DDFBC80B}"/>
              </a:ext>
            </a:extLst>
          </p:cNvPr>
          <p:cNvSpPr>
            <a:spLocks noGrp="1"/>
          </p:cNvSpPr>
          <p:nvPr>
            <p:ph type="ctrTitle" hasCustomPrompt="1"/>
          </p:nvPr>
        </p:nvSpPr>
        <p:spPr>
          <a:xfrm>
            <a:off x="8694375" y="5238578"/>
            <a:ext cx="11139396" cy="5640152"/>
          </a:xfrm>
          <a:prstGeom prst="rect">
            <a:avLst/>
          </a:prstGeom>
        </p:spPr>
        <p:txBody>
          <a:bodyPr anchor="ctr">
            <a:normAutofit/>
          </a:bodyPr>
          <a:lstStyle>
            <a:lvl1pPr algn="l">
              <a:lnSpc>
                <a:spcPct val="100000"/>
              </a:lnSpc>
              <a:defRPr sz="8500">
                <a:solidFill>
                  <a:schemeClr val="bg1"/>
                </a:solidFill>
              </a:defRPr>
            </a:lvl1pPr>
          </a:lstStyle>
          <a:p>
            <a:r>
              <a:rPr lang="da-DK" dirty="0" err="1"/>
              <a:t>Breaker</a:t>
            </a:r>
            <a:r>
              <a:rPr lang="da-DK" dirty="0"/>
              <a:t> side</a:t>
            </a:r>
            <a:br>
              <a:rPr lang="da-DK" dirty="0"/>
            </a:br>
            <a:r>
              <a:rPr lang="da-DK" dirty="0" err="1"/>
              <a:t>lorem</a:t>
            </a:r>
            <a:r>
              <a:rPr lang="da-DK" dirty="0"/>
              <a:t> </a:t>
            </a:r>
            <a:r>
              <a:rPr lang="da-DK" dirty="0" err="1"/>
              <a:t>ipsum</a:t>
            </a:r>
            <a:r>
              <a:rPr lang="da-DK" dirty="0"/>
              <a:t> </a:t>
            </a:r>
            <a:r>
              <a:rPr lang="da-DK" dirty="0" err="1"/>
              <a:t>dolor</a:t>
            </a:r>
            <a:endParaRPr lang="da-DK" dirty="0"/>
          </a:p>
        </p:txBody>
      </p:sp>
    </p:spTree>
    <p:extLst>
      <p:ext uri="{BB962C8B-B14F-4D97-AF65-F5344CB8AC3E}">
        <p14:creationId xmlns:p14="http://schemas.microsoft.com/office/powerpoint/2010/main" val="37584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allround01">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768CE664-8734-D74B-9E7C-47E73BDAB1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685147" y="3809682"/>
            <a:ext cx="8913808" cy="10134600"/>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5143" y="3809682"/>
            <a:ext cx="8913812" cy="10171431"/>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072A39"/>
              </a:gs>
              <a:gs pos="100000">
                <a:srgbClr val="072A39"/>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6777324"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Praktiksamarbejde</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2" name="Titel 1">
            <a:extLst>
              <a:ext uri="{FF2B5EF4-FFF2-40B4-BE49-F238E27FC236}">
                <a16:creationId xmlns:a16="http://schemas.microsoft.com/office/drawing/2014/main" id="{90626690-2E44-6D48-8D73-D863B388AE83}"/>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421913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allround01">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768CE664-8734-D74B-9E7C-47E73BDAB1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685147" y="3809682"/>
            <a:ext cx="8913808" cy="10134600"/>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5143" y="3792103"/>
            <a:ext cx="8913812" cy="10188592"/>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773830"/>
              </a:gs>
              <a:gs pos="100000">
                <a:srgbClr val="773830"/>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6777324"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EUX velfærd</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2" name="Titel 1">
            <a:extLst>
              <a:ext uri="{FF2B5EF4-FFF2-40B4-BE49-F238E27FC236}">
                <a16:creationId xmlns:a16="http://schemas.microsoft.com/office/drawing/2014/main" id="{B29DCC84-55FE-BF4F-A3FE-3976E902FC66}"/>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12729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allround01">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768CE664-8734-D74B-9E7C-47E73BDAB1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685147" y="3809682"/>
            <a:ext cx="8913808" cy="10134600"/>
          </a:xfrm>
          <a:prstGeom prst="rect">
            <a:avLst/>
          </a:prstGeom>
        </p:spPr>
      </p:pic>
      <p:sp>
        <p:nvSpPr>
          <p:cNvPr id="6" name="Pladsholder til billede 5">
            <a:extLst>
              <a:ext uri="{FF2B5EF4-FFF2-40B4-BE49-F238E27FC236}">
                <a16:creationId xmlns:a16="http://schemas.microsoft.com/office/drawing/2014/main" id="{D7DA1E0E-5E9D-864B-8BB3-E00DB72837A0}"/>
              </a:ext>
            </a:extLst>
          </p:cNvPr>
          <p:cNvSpPr>
            <a:spLocks noGrp="1"/>
          </p:cNvSpPr>
          <p:nvPr>
            <p:ph type="pic" sz="quarter" idx="15" hasCustomPrompt="1"/>
          </p:nvPr>
        </p:nvSpPr>
        <p:spPr>
          <a:xfrm>
            <a:off x="12685143" y="3809682"/>
            <a:ext cx="8913812" cy="10188592"/>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3" name="Pladsholder til tekst 4">
            <a:extLst>
              <a:ext uri="{FF2B5EF4-FFF2-40B4-BE49-F238E27FC236}">
                <a16:creationId xmlns:a16="http://schemas.microsoft.com/office/drawing/2014/main" id="{58064F92-7BEB-C74E-B631-8F302149D32B}"/>
              </a:ext>
            </a:extLst>
          </p:cNvPr>
          <p:cNvSpPr>
            <a:spLocks noGrp="1"/>
          </p:cNvSpPr>
          <p:nvPr>
            <p:ph type="body" sz="quarter" idx="13" hasCustomPrompt="1"/>
          </p:nvPr>
        </p:nvSpPr>
        <p:spPr>
          <a:xfrm>
            <a:off x="12685145" y="10178716"/>
            <a:ext cx="8914380" cy="3801979"/>
          </a:xfrm>
          <a:prstGeom prst="rect">
            <a:avLst/>
          </a:prstGeom>
          <a:gradFill flip="none" rotWithShape="1">
            <a:gsLst>
              <a:gs pos="0">
                <a:schemeClr val="bg1">
                  <a:alpha val="0"/>
                  <a:lumMod val="0"/>
                  <a:lumOff val="100000"/>
                </a:schemeClr>
              </a:gs>
              <a:gs pos="59000">
                <a:srgbClr val="5E2A64"/>
              </a:gs>
              <a:gs pos="100000">
                <a:srgbClr val="5E2A64"/>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24FB362D-87A1-0C43-9317-2C429087C2AE}"/>
              </a:ext>
            </a:extLst>
          </p:cNvPr>
          <p:cNvSpPr>
            <a:spLocks noGrp="1"/>
          </p:cNvSpPr>
          <p:nvPr>
            <p:ph type="body" idx="12" hasCustomPrompt="1"/>
          </p:nvPr>
        </p:nvSpPr>
        <p:spPr>
          <a:xfrm>
            <a:off x="13321145" y="11658601"/>
            <a:ext cx="6777324" cy="1825016"/>
          </a:xfrm>
          <a:prstGeom prst="rect">
            <a:avLst/>
          </a:prstGeom>
        </p:spPr>
        <p:txBody>
          <a:bodyPr lIns="90000" tIns="0" anchor="b">
            <a:noAutofit/>
          </a:bodyPr>
          <a:lstStyle>
            <a:lvl1pPr marL="0" indent="0">
              <a:lnSpc>
                <a:spcPts val="7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Kurser og efteruddannelse</a:t>
            </a:r>
          </a:p>
        </p:txBody>
      </p:sp>
      <p:pic>
        <p:nvPicPr>
          <p:cNvPr id="14" name="Grafik 13">
            <a:extLst>
              <a:ext uri="{FF2B5EF4-FFF2-40B4-BE49-F238E27FC236}">
                <a16:creationId xmlns:a16="http://schemas.microsoft.com/office/drawing/2014/main" id="{15D20F7F-ABE8-0548-A5AE-09C6DC618A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91209" y="14965371"/>
            <a:ext cx="2207260" cy="698500"/>
          </a:xfrm>
          <a:prstGeom prst="rect">
            <a:avLst/>
          </a:prstGeom>
        </p:spPr>
      </p:pic>
      <p:sp>
        <p:nvSpPr>
          <p:cNvPr id="15" name="Rektangel 14">
            <a:extLst>
              <a:ext uri="{FF2B5EF4-FFF2-40B4-BE49-F238E27FC236}">
                <a16:creationId xmlns:a16="http://schemas.microsoft.com/office/drawing/2014/main" id="{40747D1A-C7B8-8C4C-8A9F-500F52CF0F46}"/>
              </a:ext>
            </a:extLst>
          </p:cNvPr>
          <p:cNvSpPr/>
          <p:nvPr userDrawn="1"/>
        </p:nvSpPr>
        <p:spPr>
          <a:xfrm>
            <a:off x="2" y="3810101"/>
            <a:ext cx="12685141" cy="10170594"/>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18" name="Pladsholder til tekst 2">
            <a:extLst>
              <a:ext uri="{FF2B5EF4-FFF2-40B4-BE49-F238E27FC236}">
                <a16:creationId xmlns:a16="http://schemas.microsoft.com/office/drawing/2014/main" id="{64617F2D-162C-A447-894D-36E53920FB5A}"/>
              </a:ext>
            </a:extLst>
          </p:cNvPr>
          <p:cNvSpPr>
            <a:spLocks noGrp="1"/>
          </p:cNvSpPr>
          <p:nvPr>
            <p:ph type="body" idx="14" hasCustomPrompt="1"/>
          </p:nvPr>
        </p:nvSpPr>
        <p:spPr>
          <a:xfrm>
            <a:off x="1484969" y="5334025"/>
            <a:ext cx="9314793" cy="7371321"/>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chemeClr val="bg1"/>
              </a:buClr>
              <a:buSzTx/>
              <a:buFont typeface="+mj-lt"/>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sp>
        <p:nvSpPr>
          <p:cNvPr id="12" name="Titel 1">
            <a:extLst>
              <a:ext uri="{FF2B5EF4-FFF2-40B4-BE49-F238E27FC236}">
                <a16:creationId xmlns:a16="http://schemas.microsoft.com/office/drawing/2014/main" id="{BDA9019D-95B1-E04A-83D0-5EFDF955854C}"/>
              </a:ext>
            </a:extLst>
          </p:cNvPr>
          <p:cNvSpPr>
            <a:spLocks noGrp="1"/>
          </p:cNvSpPr>
          <p:nvPr>
            <p:ph type="title" hasCustomPrompt="1"/>
          </p:nvPr>
        </p:nvSpPr>
        <p:spPr>
          <a:xfrm>
            <a:off x="1484967" y="1851738"/>
            <a:ext cx="18299323" cy="1452572"/>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6846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lround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8358170" cy="16161365"/>
          </a:xfrm>
          <a:prstGeom prst="rect">
            <a:avLst/>
          </a:prstGeom>
        </p:spPr>
      </p:pic>
      <p:sp>
        <p:nvSpPr>
          <p:cNvPr id="19" name="Pladsholder til billede 5">
            <a:extLst>
              <a:ext uri="{FF2B5EF4-FFF2-40B4-BE49-F238E27FC236}">
                <a16:creationId xmlns:a16="http://schemas.microsoft.com/office/drawing/2014/main" id="{0625A83E-1B32-B44C-96A9-53C6ABD2DA41}"/>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E169B792-49FE-9A49-A587-EADF2F4AA3EA}"/>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FFCC00">
                  <a:alpha val="82116"/>
                </a:srgbClr>
              </a:gs>
              <a:gs pos="100000">
                <a:srgbClr val="FFCC00"/>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pic>
        <p:nvPicPr>
          <p:cNvPr id="11" name="Grafik 10">
            <a:extLst>
              <a:ext uri="{FF2B5EF4-FFF2-40B4-BE49-F238E27FC236}">
                <a16:creationId xmlns:a16="http://schemas.microsoft.com/office/drawing/2014/main" id="{F3378CC8-AB7A-1B44-B89F-5E368395D86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4" name="Pladsholder til tekst 2">
            <a:extLst>
              <a:ext uri="{FF2B5EF4-FFF2-40B4-BE49-F238E27FC236}">
                <a16:creationId xmlns:a16="http://schemas.microsoft.com/office/drawing/2014/main" id="{19146023-5F2B-1F4E-ADE2-269FC14E7E47}"/>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0" name="Pladsholder til tekst 2">
            <a:extLst>
              <a:ext uri="{FF2B5EF4-FFF2-40B4-BE49-F238E27FC236}">
                <a16:creationId xmlns:a16="http://schemas.microsoft.com/office/drawing/2014/main" id="{33E98BDB-39CE-C244-B098-47392FBAABE9}"/>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Drømmene er i dine hænder</a:t>
            </a:r>
          </a:p>
        </p:txBody>
      </p:sp>
      <p:sp>
        <p:nvSpPr>
          <p:cNvPr id="10" name="Titel 1">
            <a:extLst>
              <a:ext uri="{FF2B5EF4-FFF2-40B4-BE49-F238E27FC236}">
                <a16:creationId xmlns:a16="http://schemas.microsoft.com/office/drawing/2014/main" id="{3D4106C1-EAE0-304B-A5C2-35F2001201B2}"/>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291852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cial_sundhedsassistent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93" y="3"/>
            <a:ext cx="8375761" cy="16235680"/>
          </a:xfrm>
          <a:prstGeom prst="rect">
            <a:avLst/>
          </a:prstGeom>
        </p:spPr>
      </p:pic>
      <p:sp>
        <p:nvSpPr>
          <p:cNvPr id="19" name="Pladsholder til billede 5">
            <a:extLst>
              <a:ext uri="{FF2B5EF4-FFF2-40B4-BE49-F238E27FC236}">
                <a16:creationId xmlns:a16="http://schemas.microsoft.com/office/drawing/2014/main" id="{9EAEF12D-FBC3-C94F-8519-74346B695064}"/>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801FECC1-57AF-1342-B7D6-DE6A117D0AC7}"/>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ED4B5C"/>
              </a:gs>
              <a:gs pos="100000">
                <a:srgbClr val="ED4B5C"/>
              </a:gs>
            </a:gsLst>
            <a:lin ang="5400000" scaled="1"/>
            <a:tileRect/>
          </a:gradFill>
        </p:spPr>
        <p:txBody>
          <a:bodyPr vert="horz" lIns="0" anchor="b" anchorCtr="0"/>
          <a:lstStyle>
            <a:lvl1pPr>
              <a:defRPr>
                <a:ln>
                  <a:noFill/>
                </a:ln>
                <a:solidFill>
                  <a:schemeClr val="bg1"/>
                </a:solidFill>
              </a:defRPr>
            </a:lvl1pPr>
            <a:lvl2pPr>
              <a:defRPr>
                <a:solidFill>
                  <a:srgbClr val="ED4B5C">
                    <a:alpha val="0"/>
                  </a:srgbClr>
                </a:solidFill>
              </a:defRPr>
            </a:lvl2pPr>
          </a:lstStyle>
          <a:p>
            <a:pPr lvl="1"/>
            <a:r>
              <a:rPr lang="da-DK" dirty="0"/>
              <a:t> </a:t>
            </a:r>
          </a:p>
        </p:txBody>
      </p:sp>
      <p:pic>
        <p:nvPicPr>
          <p:cNvPr id="11" name="Grafik 10">
            <a:extLst>
              <a:ext uri="{FF2B5EF4-FFF2-40B4-BE49-F238E27FC236}">
                <a16:creationId xmlns:a16="http://schemas.microsoft.com/office/drawing/2014/main" id="{4CE003F4-ED88-9B48-8A2E-368A9F87B13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4" name="Pladsholder til tekst 2">
            <a:extLst>
              <a:ext uri="{FF2B5EF4-FFF2-40B4-BE49-F238E27FC236}">
                <a16:creationId xmlns:a16="http://schemas.microsoft.com/office/drawing/2014/main" id="{AB289E23-C5E5-DA4E-A6A7-DEF49363D822}"/>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0" name="Pladsholder til tekst 2">
            <a:extLst>
              <a:ext uri="{FF2B5EF4-FFF2-40B4-BE49-F238E27FC236}">
                <a16:creationId xmlns:a16="http://schemas.microsoft.com/office/drawing/2014/main" id="{2A62757D-B92B-3F4B-8476-6E7FFA52D5C2}"/>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Social- og sundhedsassistent</a:t>
            </a:r>
          </a:p>
        </p:txBody>
      </p:sp>
      <p:sp>
        <p:nvSpPr>
          <p:cNvPr id="10" name="Titel 1">
            <a:extLst>
              <a:ext uri="{FF2B5EF4-FFF2-40B4-BE49-F238E27FC236}">
                <a16:creationId xmlns:a16="http://schemas.microsoft.com/office/drawing/2014/main" id="{3EBE729E-0608-0048-A41E-474141BD8DF8}"/>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232555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ædagogisk_assistent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
            <a:ext cx="8375762" cy="16154908"/>
          </a:xfrm>
          <a:prstGeom prst="rect">
            <a:avLst/>
          </a:prstGeom>
        </p:spPr>
      </p:pic>
      <p:sp>
        <p:nvSpPr>
          <p:cNvPr id="14" name="Pladsholder til billede 5">
            <a:extLst>
              <a:ext uri="{FF2B5EF4-FFF2-40B4-BE49-F238E27FC236}">
                <a16:creationId xmlns:a16="http://schemas.microsoft.com/office/drawing/2014/main" id="{AC04680E-BB2E-2F43-B4A7-C3550458F5B2}"/>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F3AB5BEE-AC0C-934B-9B20-9BF891706349}"/>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12827D"/>
              </a:gs>
              <a:gs pos="100000">
                <a:srgbClr val="12827D"/>
              </a:gs>
            </a:gsLst>
            <a:lin ang="5400000" scaled="1"/>
            <a:tileRect/>
          </a:gradFill>
        </p:spPr>
        <p:txBody>
          <a:bodyPr vert="horz" lIns="0" anchor="b" anchorCtr="0"/>
          <a:lstStyle>
            <a:lvl1pPr>
              <a:defRPr>
                <a:ln>
                  <a:noFill/>
                </a:ln>
                <a:solidFill>
                  <a:schemeClr val="bg1"/>
                </a:solidFill>
              </a:defRPr>
            </a:lvl1pPr>
            <a:lvl2pPr>
              <a:defRPr>
                <a:solidFill>
                  <a:srgbClr val="12827D">
                    <a:alpha val="0"/>
                  </a:srgbClr>
                </a:solidFill>
              </a:defRPr>
            </a:lvl2pPr>
          </a:lstStyle>
          <a:p>
            <a:pPr lvl="1"/>
            <a:r>
              <a:rPr lang="da-DK" dirty="0"/>
              <a:t> </a:t>
            </a:r>
          </a:p>
        </p:txBody>
      </p:sp>
      <p:pic>
        <p:nvPicPr>
          <p:cNvPr id="11" name="Grafik 10">
            <a:extLst>
              <a:ext uri="{FF2B5EF4-FFF2-40B4-BE49-F238E27FC236}">
                <a16:creationId xmlns:a16="http://schemas.microsoft.com/office/drawing/2014/main" id="{A4C2B16C-6C9A-1141-BDE1-A66589BE58C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8" name="Pladsholder til tekst 2">
            <a:extLst>
              <a:ext uri="{FF2B5EF4-FFF2-40B4-BE49-F238E27FC236}">
                <a16:creationId xmlns:a16="http://schemas.microsoft.com/office/drawing/2014/main" id="{845B0964-A8F0-1240-A10A-E3F92EA254D7}"/>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0" name="Pladsholder til tekst 2">
            <a:extLst>
              <a:ext uri="{FF2B5EF4-FFF2-40B4-BE49-F238E27FC236}">
                <a16:creationId xmlns:a16="http://schemas.microsoft.com/office/drawing/2014/main" id="{2476E6CE-FC65-4C41-90B3-D067BB2F91CF}"/>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Pædagogisk assistent</a:t>
            </a:r>
          </a:p>
        </p:txBody>
      </p:sp>
      <p:sp>
        <p:nvSpPr>
          <p:cNvPr id="10" name="Titel 1">
            <a:extLst>
              <a:ext uri="{FF2B5EF4-FFF2-40B4-BE49-F238E27FC236}">
                <a16:creationId xmlns:a16="http://schemas.microsoft.com/office/drawing/2014/main" id="{CF17993E-F5F7-974C-9771-475FA11292B4}"/>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82590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cial_sundhedshjælper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
            <a:ext cx="8358169" cy="16184880"/>
          </a:xfrm>
          <a:prstGeom prst="rect">
            <a:avLst/>
          </a:prstGeom>
        </p:spPr>
      </p:pic>
      <p:sp>
        <p:nvSpPr>
          <p:cNvPr id="14" name="Pladsholder til billede 5">
            <a:extLst>
              <a:ext uri="{FF2B5EF4-FFF2-40B4-BE49-F238E27FC236}">
                <a16:creationId xmlns:a16="http://schemas.microsoft.com/office/drawing/2014/main" id="{7BBF1745-38C2-044E-80E5-A9181BAEDBD5}"/>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920BED46-5DEC-6347-9E30-51F6ADA86460}"/>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F47433"/>
              </a:gs>
              <a:gs pos="100000">
                <a:srgbClr val="F47433"/>
              </a:gs>
            </a:gsLst>
            <a:lin ang="5400000" scaled="1"/>
            <a:tileRect/>
          </a:gradFill>
        </p:spPr>
        <p:txBody>
          <a:bodyPr vert="horz" lIns="0" anchor="b" anchorCtr="0"/>
          <a:lstStyle>
            <a:lvl1pPr>
              <a:defRPr>
                <a:ln>
                  <a:noFill/>
                </a:ln>
                <a:solidFill>
                  <a:schemeClr val="bg1"/>
                </a:solidFill>
              </a:defRPr>
            </a:lvl1pPr>
            <a:lvl2pPr>
              <a:defRPr>
                <a:solidFill>
                  <a:srgbClr val="F47433">
                    <a:alpha val="0"/>
                  </a:srgbClr>
                </a:solidFill>
              </a:defRPr>
            </a:lvl2pPr>
          </a:lstStyle>
          <a:p>
            <a:pPr lvl="1"/>
            <a:r>
              <a:rPr lang="da-DK" dirty="0"/>
              <a:t> </a:t>
            </a:r>
          </a:p>
        </p:txBody>
      </p:sp>
      <p:pic>
        <p:nvPicPr>
          <p:cNvPr id="11" name="Grafik 10">
            <a:extLst>
              <a:ext uri="{FF2B5EF4-FFF2-40B4-BE49-F238E27FC236}">
                <a16:creationId xmlns:a16="http://schemas.microsoft.com/office/drawing/2014/main" id="{B4A37D3E-7ECF-B64D-8925-2446279934A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8" name="Pladsholder til tekst 2">
            <a:extLst>
              <a:ext uri="{FF2B5EF4-FFF2-40B4-BE49-F238E27FC236}">
                <a16:creationId xmlns:a16="http://schemas.microsoft.com/office/drawing/2014/main" id="{4F44BE74-68D1-8F4C-8748-72A1AA86038A}"/>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0" name="Pladsholder til tekst 2">
            <a:extLst>
              <a:ext uri="{FF2B5EF4-FFF2-40B4-BE49-F238E27FC236}">
                <a16:creationId xmlns:a16="http://schemas.microsoft.com/office/drawing/2014/main" id="{1726E434-96B0-1142-B5C2-38B075F0D23E}"/>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Social- og sundhedshjælper</a:t>
            </a:r>
          </a:p>
        </p:txBody>
      </p:sp>
      <p:sp>
        <p:nvSpPr>
          <p:cNvPr id="10" name="Titel 1">
            <a:extLst>
              <a:ext uri="{FF2B5EF4-FFF2-40B4-BE49-F238E27FC236}">
                <a16:creationId xmlns:a16="http://schemas.microsoft.com/office/drawing/2014/main" id="{FC6EA495-EB70-D349-948B-E84FA7F7B592}"/>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9190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aktiksamarbejde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358169" cy="16214852"/>
          </a:xfrm>
          <a:prstGeom prst="rect">
            <a:avLst/>
          </a:prstGeom>
        </p:spPr>
      </p:pic>
      <p:sp>
        <p:nvSpPr>
          <p:cNvPr id="14" name="Pladsholder til billede 5">
            <a:extLst>
              <a:ext uri="{FF2B5EF4-FFF2-40B4-BE49-F238E27FC236}">
                <a16:creationId xmlns:a16="http://schemas.microsoft.com/office/drawing/2014/main" id="{5015E798-3079-2146-85D3-32B22BDA2E92}"/>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0419AD51-DB1A-514C-A386-876602169387}"/>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072A39"/>
              </a:gs>
              <a:gs pos="100000">
                <a:srgbClr val="072A39"/>
              </a:gs>
            </a:gsLst>
            <a:lin ang="5400000" scaled="1"/>
            <a:tileRect/>
          </a:gradFill>
        </p:spPr>
        <p:txBody>
          <a:bodyPr vert="horz" lIns="0" anchor="b" anchorCtr="0"/>
          <a:lstStyle>
            <a:lvl1pPr>
              <a:defRPr>
                <a:ln>
                  <a:noFill/>
                </a:ln>
                <a:solidFill>
                  <a:schemeClr val="bg1"/>
                </a:solidFill>
              </a:defRPr>
            </a:lvl1pPr>
            <a:lvl2pPr>
              <a:defRPr>
                <a:solidFill>
                  <a:srgbClr val="072A39">
                    <a:alpha val="0"/>
                  </a:srgbClr>
                </a:solidFill>
              </a:defRPr>
            </a:lvl2pPr>
          </a:lstStyle>
          <a:p>
            <a:pPr lvl="1"/>
            <a:r>
              <a:rPr lang="da-DK" dirty="0"/>
              <a:t> </a:t>
            </a:r>
          </a:p>
        </p:txBody>
      </p:sp>
      <p:pic>
        <p:nvPicPr>
          <p:cNvPr id="11" name="Grafik 10">
            <a:extLst>
              <a:ext uri="{FF2B5EF4-FFF2-40B4-BE49-F238E27FC236}">
                <a16:creationId xmlns:a16="http://schemas.microsoft.com/office/drawing/2014/main" id="{32DB5831-05BA-3441-AC63-659D4D69F44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8" name="Pladsholder til tekst 2">
            <a:extLst>
              <a:ext uri="{FF2B5EF4-FFF2-40B4-BE49-F238E27FC236}">
                <a16:creationId xmlns:a16="http://schemas.microsoft.com/office/drawing/2014/main" id="{9E20A694-1643-4C47-B43A-6BBED1FBAAB5}"/>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0" name="Pladsholder til tekst 2">
            <a:extLst>
              <a:ext uri="{FF2B5EF4-FFF2-40B4-BE49-F238E27FC236}">
                <a16:creationId xmlns:a16="http://schemas.microsoft.com/office/drawing/2014/main" id="{F4F2CFF8-3C52-6F40-896A-D057DAAECBAE}"/>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Praktiksamarbejde</a:t>
            </a:r>
          </a:p>
        </p:txBody>
      </p:sp>
      <p:sp>
        <p:nvSpPr>
          <p:cNvPr id="10" name="Titel 1">
            <a:extLst>
              <a:ext uri="{FF2B5EF4-FFF2-40B4-BE49-F238E27FC236}">
                <a16:creationId xmlns:a16="http://schemas.microsoft.com/office/drawing/2014/main" id="{A8294AAA-AE66-D94A-A0F7-B84C9A778B7A}"/>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55839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ux_velfærd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12" name="Billede 11">
            <a:extLst>
              <a:ext uri="{FF2B5EF4-FFF2-40B4-BE49-F238E27FC236}">
                <a16:creationId xmlns:a16="http://schemas.microsoft.com/office/drawing/2014/main" id="{1A4CCAD6-0A2E-D348-B15B-94AB379CED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8358169" cy="16149574"/>
          </a:xfrm>
          <a:prstGeom prst="rect">
            <a:avLst/>
          </a:prstGeom>
        </p:spPr>
      </p:pic>
      <p:sp>
        <p:nvSpPr>
          <p:cNvPr id="18" name="Pladsholder til billede 5">
            <a:extLst>
              <a:ext uri="{FF2B5EF4-FFF2-40B4-BE49-F238E27FC236}">
                <a16:creationId xmlns:a16="http://schemas.microsoft.com/office/drawing/2014/main" id="{B1B5B72B-4F07-A746-A0B3-9BC70F7ABD06}"/>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E8045136-C3C2-6A4E-9061-5B868A5906C4}"/>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773830"/>
              </a:gs>
              <a:gs pos="100000">
                <a:srgbClr val="773830"/>
              </a:gs>
            </a:gsLst>
            <a:lin ang="5400000" scaled="1"/>
            <a:tileRect/>
          </a:gradFill>
        </p:spPr>
        <p:txBody>
          <a:bodyPr vert="horz" lIns="0" anchor="b" anchorCtr="0"/>
          <a:lstStyle>
            <a:lvl1pPr>
              <a:defRPr>
                <a:ln>
                  <a:noFill/>
                </a:ln>
                <a:solidFill>
                  <a:schemeClr val="bg1"/>
                </a:solidFill>
              </a:defRPr>
            </a:lvl1pPr>
            <a:lvl2pPr>
              <a:defRPr>
                <a:solidFill>
                  <a:srgbClr val="773830">
                    <a:alpha val="0"/>
                  </a:srgbClr>
                </a:solidFill>
              </a:defRPr>
            </a:lvl2pPr>
          </a:lstStyle>
          <a:p>
            <a:pPr lvl="1"/>
            <a:r>
              <a:rPr lang="da-DK" dirty="0"/>
              <a:t> </a:t>
            </a:r>
          </a:p>
        </p:txBody>
      </p:sp>
      <p:pic>
        <p:nvPicPr>
          <p:cNvPr id="11" name="Grafik 10">
            <a:extLst>
              <a:ext uri="{FF2B5EF4-FFF2-40B4-BE49-F238E27FC236}">
                <a16:creationId xmlns:a16="http://schemas.microsoft.com/office/drawing/2014/main" id="{9D227C36-1EA1-1347-B9CA-8DBB5A48AF8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9" name="Pladsholder til tekst 2">
            <a:extLst>
              <a:ext uri="{FF2B5EF4-FFF2-40B4-BE49-F238E27FC236}">
                <a16:creationId xmlns:a16="http://schemas.microsoft.com/office/drawing/2014/main" id="{29A44618-C35E-254B-978E-ECC8FED0C39D}"/>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1" name="Pladsholder til tekst 2">
            <a:extLst>
              <a:ext uri="{FF2B5EF4-FFF2-40B4-BE49-F238E27FC236}">
                <a16:creationId xmlns:a16="http://schemas.microsoft.com/office/drawing/2014/main" id="{C220F756-1E00-BC45-AED1-EC0D35C1FC38}"/>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EUX velfærd</a:t>
            </a:r>
          </a:p>
        </p:txBody>
      </p:sp>
      <p:sp>
        <p:nvSpPr>
          <p:cNvPr id="10" name="Titel 1">
            <a:extLst>
              <a:ext uri="{FF2B5EF4-FFF2-40B4-BE49-F238E27FC236}">
                <a16:creationId xmlns:a16="http://schemas.microsoft.com/office/drawing/2014/main" id="{64146F43-CD1C-214A-9867-070B6D0D5B11}"/>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153917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rser0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2" y="0"/>
            <a:ext cx="21599525"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
            <a:ext cx="8358169" cy="16154908"/>
          </a:xfrm>
          <a:prstGeom prst="rect">
            <a:avLst/>
          </a:prstGeom>
        </p:spPr>
      </p:pic>
      <p:sp>
        <p:nvSpPr>
          <p:cNvPr id="14" name="Pladsholder til billede 5">
            <a:extLst>
              <a:ext uri="{FF2B5EF4-FFF2-40B4-BE49-F238E27FC236}">
                <a16:creationId xmlns:a16="http://schemas.microsoft.com/office/drawing/2014/main" id="{326735E4-3CC3-1642-B99F-4D43193A5C90}"/>
              </a:ext>
            </a:extLst>
          </p:cNvPr>
          <p:cNvSpPr>
            <a:spLocks noGrp="1"/>
          </p:cNvSpPr>
          <p:nvPr>
            <p:ph type="pic" sz="quarter" idx="15" hasCustomPrompt="1"/>
          </p:nvPr>
        </p:nvSpPr>
        <p:spPr>
          <a:xfrm>
            <a:off x="-17592" y="0"/>
            <a:ext cx="8375761" cy="16161369"/>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5" name="Pladsholder til tekst 4">
            <a:extLst>
              <a:ext uri="{FF2B5EF4-FFF2-40B4-BE49-F238E27FC236}">
                <a16:creationId xmlns:a16="http://schemas.microsoft.com/office/drawing/2014/main" id="{B0C442FD-5EBF-2B4B-B9A3-8639DC897758}"/>
              </a:ext>
            </a:extLst>
          </p:cNvPr>
          <p:cNvSpPr>
            <a:spLocks noGrp="1"/>
          </p:cNvSpPr>
          <p:nvPr>
            <p:ph type="body" sz="quarter" idx="13" hasCustomPrompt="1"/>
          </p:nvPr>
        </p:nvSpPr>
        <p:spPr>
          <a:xfrm>
            <a:off x="-17592" y="10470285"/>
            <a:ext cx="8375761" cy="5730155"/>
          </a:xfrm>
          <a:prstGeom prst="rect">
            <a:avLst/>
          </a:prstGeom>
          <a:gradFill flip="none" rotWithShape="1">
            <a:gsLst>
              <a:gs pos="0">
                <a:schemeClr val="bg1">
                  <a:alpha val="0"/>
                  <a:lumMod val="0"/>
                  <a:lumOff val="100000"/>
                </a:schemeClr>
              </a:gs>
              <a:gs pos="59000">
                <a:srgbClr val="5E2A64"/>
              </a:gs>
              <a:gs pos="100000">
                <a:srgbClr val="5E2A64"/>
              </a:gs>
            </a:gsLst>
            <a:lin ang="5400000" scaled="1"/>
            <a:tileRect/>
          </a:gradFill>
        </p:spPr>
        <p:txBody>
          <a:bodyPr vert="horz" lIns="0" anchor="b" anchorCtr="0"/>
          <a:lstStyle>
            <a:lvl1pPr>
              <a:defRPr>
                <a:ln>
                  <a:noFill/>
                </a:ln>
                <a:solidFill>
                  <a:schemeClr val="bg1"/>
                </a:solidFill>
              </a:defRPr>
            </a:lvl1pPr>
            <a:lvl2pPr>
              <a:defRPr>
                <a:solidFill>
                  <a:srgbClr val="5E2A64">
                    <a:alpha val="0"/>
                  </a:srgbClr>
                </a:solidFill>
              </a:defRPr>
            </a:lvl2pPr>
          </a:lstStyle>
          <a:p>
            <a:pPr lvl="1"/>
            <a:r>
              <a:rPr lang="da-DK" dirty="0"/>
              <a:t> </a:t>
            </a:r>
          </a:p>
        </p:txBody>
      </p:sp>
      <p:pic>
        <p:nvPicPr>
          <p:cNvPr id="11" name="Grafik 10">
            <a:extLst>
              <a:ext uri="{FF2B5EF4-FFF2-40B4-BE49-F238E27FC236}">
                <a16:creationId xmlns:a16="http://schemas.microsoft.com/office/drawing/2014/main" id="{EAD9044A-DA51-AE4F-9E55-F7775F07524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
        <p:nvSpPr>
          <p:cNvPr id="18" name="Pladsholder til tekst 2">
            <a:extLst>
              <a:ext uri="{FF2B5EF4-FFF2-40B4-BE49-F238E27FC236}">
                <a16:creationId xmlns:a16="http://schemas.microsoft.com/office/drawing/2014/main" id="{6574A819-FF8C-E14B-A922-6DABD6B48173}"/>
              </a:ext>
            </a:extLst>
          </p:cNvPr>
          <p:cNvSpPr>
            <a:spLocks noGrp="1"/>
          </p:cNvSpPr>
          <p:nvPr>
            <p:ph type="body" idx="1" hasCustomPrompt="1"/>
          </p:nvPr>
        </p:nvSpPr>
        <p:spPr>
          <a:xfrm>
            <a:off x="9871364" y="4722355"/>
            <a:ext cx="10243193"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20" name="Pladsholder til tekst 2">
            <a:extLst>
              <a:ext uri="{FF2B5EF4-FFF2-40B4-BE49-F238E27FC236}">
                <a16:creationId xmlns:a16="http://schemas.microsoft.com/office/drawing/2014/main" id="{23FD5607-1601-F54C-885A-2D2C7417E165}"/>
              </a:ext>
            </a:extLst>
          </p:cNvPr>
          <p:cNvSpPr>
            <a:spLocks noGrp="1"/>
          </p:cNvSpPr>
          <p:nvPr>
            <p:ph type="body" idx="12" hasCustomPrompt="1"/>
          </p:nvPr>
        </p:nvSpPr>
        <p:spPr>
          <a:xfrm>
            <a:off x="617840" y="13838855"/>
            <a:ext cx="7009087" cy="1825016"/>
          </a:xfrm>
          <a:prstGeom prst="rect">
            <a:avLst/>
          </a:prstGeom>
        </p:spPr>
        <p:txBody>
          <a:bodyPr lIns="90000" tIns="0" anchor="b">
            <a:noAutofit/>
          </a:bodyPr>
          <a:lstStyle>
            <a:lvl1pPr marL="0" indent="0">
              <a:lnSpc>
                <a:spcPct val="100000"/>
              </a:lnSpc>
              <a:buFontTx/>
              <a:buNone/>
              <a:defRPr sz="6000" b="1" i="0">
                <a:solidFill>
                  <a:schemeClr val="bg1"/>
                </a:solidFill>
                <a:latin typeface="Calibri" panose="020F0502020204030204" pitchFamily="34" charset="0"/>
                <a:cs typeface="Calibri" panose="020F05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a:t>Kurser og efteruddannelse</a:t>
            </a:r>
          </a:p>
        </p:txBody>
      </p:sp>
      <p:sp>
        <p:nvSpPr>
          <p:cNvPr id="10" name="Titel 1">
            <a:extLst>
              <a:ext uri="{FF2B5EF4-FFF2-40B4-BE49-F238E27FC236}">
                <a16:creationId xmlns:a16="http://schemas.microsoft.com/office/drawing/2014/main" id="{DD97E2D4-90C3-C941-9366-432AE640678E}"/>
              </a:ext>
            </a:extLst>
          </p:cNvPr>
          <p:cNvSpPr>
            <a:spLocks noGrp="1"/>
          </p:cNvSpPr>
          <p:nvPr>
            <p:ph type="title" hasCustomPrompt="1"/>
          </p:nvPr>
        </p:nvSpPr>
        <p:spPr>
          <a:xfrm>
            <a:off x="9871364" y="1851737"/>
            <a:ext cx="10243193" cy="2202355"/>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76490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ortbillede_blå">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
            <a:ext cx="21599525" cy="16219170"/>
          </a:xfrm>
          <a:prstGeom prst="rect">
            <a:avLst/>
          </a:prstGeom>
        </p:spPr>
      </p:pic>
      <p:sp>
        <p:nvSpPr>
          <p:cNvPr id="10" name="Pladsholder til billede 5">
            <a:extLst>
              <a:ext uri="{FF2B5EF4-FFF2-40B4-BE49-F238E27FC236}">
                <a16:creationId xmlns:a16="http://schemas.microsoft.com/office/drawing/2014/main" id="{0D128C60-D29B-954D-BAFC-7B0BF597E91D}"/>
              </a:ext>
            </a:extLst>
          </p:cNvPr>
          <p:cNvSpPr>
            <a:spLocks noGrp="1"/>
          </p:cNvSpPr>
          <p:nvPr>
            <p:ph type="pic" sz="quarter" idx="15" hasCustomPrompt="1"/>
          </p:nvPr>
        </p:nvSpPr>
        <p:spPr>
          <a:xfrm>
            <a:off x="-17596" y="0"/>
            <a:ext cx="21599525" cy="16200435"/>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5" name="Pladsholder til tekst 4">
            <a:extLst>
              <a:ext uri="{FF2B5EF4-FFF2-40B4-BE49-F238E27FC236}">
                <a16:creationId xmlns:a16="http://schemas.microsoft.com/office/drawing/2014/main" id="{C45782FF-3FC0-624A-9933-03F7191235B5}"/>
              </a:ext>
            </a:extLst>
          </p:cNvPr>
          <p:cNvSpPr>
            <a:spLocks noGrp="1"/>
          </p:cNvSpPr>
          <p:nvPr>
            <p:ph type="body" sz="quarter" idx="10" hasCustomPrompt="1"/>
          </p:nvPr>
        </p:nvSpPr>
        <p:spPr>
          <a:xfrm>
            <a:off x="-17595" y="8941643"/>
            <a:ext cx="21617121" cy="7258800"/>
          </a:xfrm>
          <a:prstGeom prst="rect">
            <a:avLst/>
          </a:prstGeom>
          <a:gradFill flip="none" rotWithShape="1">
            <a:gsLst>
              <a:gs pos="0">
                <a:schemeClr val="bg1">
                  <a:alpha val="0"/>
                  <a:lumMod val="0"/>
                  <a:lumOff val="100000"/>
                </a:schemeClr>
              </a:gs>
              <a:gs pos="50000">
                <a:srgbClr val="072A39"/>
              </a:gs>
              <a:gs pos="100000">
                <a:srgbClr val="072A39"/>
              </a:gs>
            </a:gsLst>
            <a:lin ang="5400000" scaled="1"/>
            <a:tileRect/>
          </a:gradFill>
        </p:spPr>
        <p:txBody>
          <a:bodyPr vert="horz" lIns="0" anchor="b" anchorCtr="0"/>
          <a:lstStyle>
            <a:lvl1pPr>
              <a:defRPr>
                <a:ln>
                  <a:noFill/>
                </a:ln>
                <a:solidFill>
                  <a:schemeClr val="bg1"/>
                </a:solidFill>
              </a:defRPr>
            </a:lvl1pPr>
            <a:lvl2pPr>
              <a:defRPr>
                <a:solidFill>
                  <a:srgbClr val="072A39">
                    <a:alpha val="0"/>
                  </a:srgbClr>
                </a:solidFill>
              </a:defRPr>
            </a:lvl2pPr>
          </a:lstStyle>
          <a:p>
            <a:pPr lvl="1"/>
            <a:r>
              <a:rPr lang="da-DK" dirty="0"/>
              <a:t> </a:t>
            </a:r>
          </a:p>
        </p:txBody>
      </p:sp>
      <p:sp>
        <p:nvSpPr>
          <p:cNvPr id="18" name="Titel 1">
            <a:extLst>
              <a:ext uri="{FF2B5EF4-FFF2-40B4-BE49-F238E27FC236}">
                <a16:creationId xmlns:a16="http://schemas.microsoft.com/office/drawing/2014/main" id="{1F0B308F-2E0B-1A43-B710-6619D007B45A}"/>
              </a:ext>
            </a:extLst>
          </p:cNvPr>
          <p:cNvSpPr>
            <a:spLocks noGrp="1"/>
          </p:cNvSpPr>
          <p:nvPr>
            <p:ph type="title" hasCustomPrompt="1"/>
          </p:nvPr>
        </p:nvSpPr>
        <p:spPr>
          <a:xfrm>
            <a:off x="2159996" y="10341758"/>
            <a:ext cx="17022320" cy="1707349"/>
          </a:xfrm>
          <a:prstGeom prst="rect">
            <a:avLst/>
          </a:prstGeom>
        </p:spPr>
        <p:txBody>
          <a:bodyPr anchor="t">
            <a:normAutofit/>
          </a:bodyPr>
          <a:lstStyle>
            <a:lvl1pPr>
              <a:defRPr sz="7200" b="1" i="0">
                <a:solidFill>
                  <a:schemeClr val="bg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9" name="Pladsholder til tekst 2">
            <a:extLst>
              <a:ext uri="{FF2B5EF4-FFF2-40B4-BE49-F238E27FC236}">
                <a16:creationId xmlns:a16="http://schemas.microsoft.com/office/drawing/2014/main" id="{620826C2-39E8-F04B-A3A5-CE7D2F0B1E3D}"/>
              </a:ext>
            </a:extLst>
          </p:cNvPr>
          <p:cNvSpPr>
            <a:spLocks noGrp="1"/>
          </p:cNvSpPr>
          <p:nvPr>
            <p:ph type="body" idx="1" hasCustomPrompt="1"/>
          </p:nvPr>
        </p:nvSpPr>
        <p:spPr>
          <a:xfrm>
            <a:off x="2159998" y="11637817"/>
            <a:ext cx="17022320" cy="2723936"/>
          </a:xfrm>
          <a:prstGeom prst="rect">
            <a:avLst/>
          </a:prstGeom>
        </p:spPr>
        <p:txBody>
          <a:bodyPr lIns="90000" tIns="0">
            <a:noAutofit/>
          </a:bodyPr>
          <a:lstStyle>
            <a:lvl1pPr marL="0" indent="0">
              <a:lnSpc>
                <a:spcPts val="5400"/>
              </a:lnSpc>
              <a:buFontTx/>
              <a:buNone/>
              <a:defRPr sz="4000" b="0" i="0">
                <a:solidFill>
                  <a:schemeClr val="bg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pic>
        <p:nvPicPr>
          <p:cNvPr id="11" name="Grafik 10">
            <a:extLst>
              <a:ext uri="{FF2B5EF4-FFF2-40B4-BE49-F238E27FC236}">
                <a16:creationId xmlns:a16="http://schemas.microsoft.com/office/drawing/2014/main" id="{29004514-8CAA-EC4F-A392-751CF769AC3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Tree>
    <p:extLst>
      <p:ext uri="{BB962C8B-B14F-4D97-AF65-F5344CB8AC3E}">
        <p14:creationId xmlns:p14="http://schemas.microsoft.com/office/powerpoint/2010/main" val="195106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494C26F-8E6A-4D47-83C1-D58BABC5048E}" type="datetimeFigureOut">
              <a:rPr lang="da-DK" smtClean="0"/>
              <a:t>02-10-2023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622FAF-2BAB-4CAF-8264-D36B774C1A1A}" type="slidenum">
              <a:rPr lang="da-DK" smtClean="0"/>
              <a:t>‹nr.›</a:t>
            </a:fld>
            <a:endParaRPr lang="da-DK"/>
          </a:p>
        </p:txBody>
      </p:sp>
    </p:spTree>
    <p:extLst>
      <p:ext uri="{BB962C8B-B14F-4D97-AF65-F5344CB8AC3E}">
        <p14:creationId xmlns:p14="http://schemas.microsoft.com/office/powerpoint/2010/main" val="2134847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ogo (venstre) og overskrift">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8305080" y="3384091"/>
            <a:ext cx="12310466" cy="9576259"/>
          </a:xfrm>
        </p:spPr>
        <p:txBody>
          <a:bodyPr vert="horz" lIns="91440" tIns="45720" rIns="91440" bIns="45720" rtlCol="0" anchor="ctr">
            <a:noAutofit/>
          </a:bodyPr>
          <a:lstStyle>
            <a:lvl1pPr marL="0" indent="0">
              <a:buNone/>
              <a:defRPr lang="en-GB" sz="6378" b="0" i="0" dirty="0">
                <a:ea typeface="+mj-ea"/>
              </a:defRPr>
            </a:lvl1pPr>
          </a:lstStyle>
          <a:p>
            <a:pPr lvl="0">
              <a:spcBef>
                <a:spcPct val="0"/>
              </a:spcBef>
            </a:pPr>
            <a:r>
              <a:rPr lang="da-DK" noProof="0"/>
              <a:t>Klik for at redigere i master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
            <a:ext cx="11485540" cy="16242068"/>
          </a:xfrm>
          <a:prstGeom prst="rect">
            <a:avLst/>
          </a:prstGeom>
        </p:spPr>
      </p:pic>
      <p:sp>
        <p:nvSpPr>
          <p:cNvPr id="4" name="Pladsholder til dato 3"/>
          <p:cNvSpPr>
            <a:spLocks noGrp="1"/>
          </p:cNvSpPr>
          <p:nvPr>
            <p:ph type="dt" sz="half" idx="11"/>
          </p:nvPr>
        </p:nvSpPr>
        <p:spPr/>
        <p:txBody>
          <a:bodyPr/>
          <a:lstStyle/>
          <a:p>
            <a:fld id="{A6C61BF6-ED9C-4B6B-AC8C-70478F5F9106}" type="datetime1">
              <a:rPr lang="en-US" smtClean="0"/>
              <a:t>10/2/2023</a:t>
            </a:fld>
            <a:endParaRPr lang="en-US" dirty="0"/>
          </a:p>
        </p:txBody>
      </p:sp>
      <p:sp>
        <p:nvSpPr>
          <p:cNvPr id="5" name="Pladsholder til sidefod 4"/>
          <p:cNvSpPr>
            <a:spLocks noGrp="1"/>
          </p:cNvSpPr>
          <p:nvPr>
            <p:ph type="ftr" sz="quarter" idx="12"/>
          </p:nvPr>
        </p:nvSpPr>
        <p:spPr/>
        <p:txBody>
          <a:bodyPr/>
          <a:lstStyle/>
          <a:p>
            <a:r>
              <a:rPr lang="da-DK" noProof="0"/>
              <a:t>DK AMU Konflikthåndtering i SOSU-arbejdet</a:t>
            </a:r>
          </a:p>
        </p:txBody>
      </p:sp>
    </p:spTree>
    <p:extLst>
      <p:ext uri="{BB962C8B-B14F-4D97-AF65-F5344CB8AC3E}">
        <p14:creationId xmlns:p14="http://schemas.microsoft.com/office/powerpoint/2010/main" val="369554729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494C26F-8E6A-4D47-83C1-D58BABC5048E}" type="datetimeFigureOut">
              <a:rPr lang="da-DK" smtClean="0"/>
              <a:t>02-10-2023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622FAF-2BAB-4CAF-8264-D36B774C1A1A}" type="slidenum">
              <a:rPr lang="da-DK" smtClean="0"/>
              <a:t>‹nr.›</a:t>
            </a:fld>
            <a:endParaRPr lang="da-DK"/>
          </a:p>
        </p:txBody>
      </p:sp>
    </p:spTree>
    <p:extLst>
      <p:ext uri="{BB962C8B-B14F-4D97-AF65-F5344CB8AC3E}">
        <p14:creationId xmlns:p14="http://schemas.microsoft.com/office/powerpoint/2010/main" val="197305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rtbillede_gul">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72B7D713-D9C3-6C42-91EC-2E248A7024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380"/>
          <a:stretch/>
        </p:blipFill>
        <p:spPr>
          <a:xfrm>
            <a:off x="-17597" y="0"/>
            <a:ext cx="21617121" cy="16193894"/>
          </a:xfrm>
          <a:prstGeom prst="rect">
            <a:avLst/>
          </a:prstGeom>
        </p:spPr>
      </p:pic>
      <p:sp>
        <p:nvSpPr>
          <p:cNvPr id="8" name="Pladsholder til billede 5">
            <a:extLst>
              <a:ext uri="{FF2B5EF4-FFF2-40B4-BE49-F238E27FC236}">
                <a16:creationId xmlns:a16="http://schemas.microsoft.com/office/drawing/2014/main" id="{8D2B1655-30AD-D242-9BB6-D0397A31FE91}"/>
              </a:ext>
            </a:extLst>
          </p:cNvPr>
          <p:cNvSpPr>
            <a:spLocks noGrp="1"/>
          </p:cNvSpPr>
          <p:nvPr>
            <p:ph type="pic" sz="quarter" idx="15" hasCustomPrompt="1"/>
          </p:nvPr>
        </p:nvSpPr>
        <p:spPr>
          <a:xfrm>
            <a:off x="-17596" y="0"/>
            <a:ext cx="21599525" cy="16200435"/>
          </a:xfrm>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1" name="Pladsholder til tekst 4">
            <a:extLst>
              <a:ext uri="{FF2B5EF4-FFF2-40B4-BE49-F238E27FC236}">
                <a16:creationId xmlns:a16="http://schemas.microsoft.com/office/drawing/2014/main" id="{D39C196C-CD03-5B40-96FD-932208564314}"/>
              </a:ext>
            </a:extLst>
          </p:cNvPr>
          <p:cNvSpPr>
            <a:spLocks noGrp="1"/>
          </p:cNvSpPr>
          <p:nvPr>
            <p:ph type="body" sz="quarter" idx="10" hasCustomPrompt="1"/>
          </p:nvPr>
        </p:nvSpPr>
        <p:spPr>
          <a:xfrm>
            <a:off x="-17595" y="8941643"/>
            <a:ext cx="21617121" cy="7258800"/>
          </a:xfrm>
          <a:prstGeom prst="rect">
            <a:avLst/>
          </a:prstGeom>
          <a:gradFill flip="none" rotWithShape="1">
            <a:gsLst>
              <a:gs pos="0">
                <a:schemeClr val="bg1">
                  <a:alpha val="0"/>
                  <a:lumMod val="0"/>
                  <a:lumOff val="100000"/>
                </a:schemeClr>
              </a:gs>
              <a:gs pos="50000">
                <a:srgbClr val="FFCC00"/>
              </a:gs>
              <a:gs pos="100000">
                <a:srgbClr val="FFCC00"/>
              </a:gs>
            </a:gsLst>
            <a:lin ang="5400000" scaled="1"/>
            <a:tileRect/>
          </a:gradFill>
        </p:spPr>
        <p:txBody>
          <a:bodyPr vert="horz" lIns="0" anchor="b" anchorCtr="0"/>
          <a:lstStyle>
            <a:lvl1pPr>
              <a:defRPr>
                <a:ln>
                  <a:noFill/>
                </a:ln>
                <a:solidFill>
                  <a:schemeClr val="bg1"/>
                </a:solidFill>
              </a:defRPr>
            </a:lvl1pPr>
            <a:lvl2pPr>
              <a:defRPr>
                <a:solidFill>
                  <a:srgbClr val="FFCC00">
                    <a:alpha val="0"/>
                  </a:srgbClr>
                </a:solidFill>
              </a:defRPr>
            </a:lvl2pPr>
          </a:lstStyle>
          <a:p>
            <a:pPr lvl="1"/>
            <a:r>
              <a:rPr lang="da-DK" dirty="0"/>
              <a:t> </a:t>
            </a:r>
          </a:p>
        </p:txBody>
      </p:sp>
      <p:sp>
        <p:nvSpPr>
          <p:cNvPr id="14" name="Titel 1">
            <a:extLst>
              <a:ext uri="{FF2B5EF4-FFF2-40B4-BE49-F238E27FC236}">
                <a16:creationId xmlns:a16="http://schemas.microsoft.com/office/drawing/2014/main" id="{7FE5B389-1053-8344-BFE0-524623593BF7}"/>
              </a:ext>
            </a:extLst>
          </p:cNvPr>
          <p:cNvSpPr>
            <a:spLocks noGrp="1"/>
          </p:cNvSpPr>
          <p:nvPr>
            <p:ph type="title" hasCustomPrompt="1"/>
          </p:nvPr>
        </p:nvSpPr>
        <p:spPr>
          <a:xfrm>
            <a:off x="2159996" y="10341758"/>
            <a:ext cx="17022320" cy="1707349"/>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0" name="Pladsholder til tekst 2">
            <a:extLst>
              <a:ext uri="{FF2B5EF4-FFF2-40B4-BE49-F238E27FC236}">
                <a16:creationId xmlns:a16="http://schemas.microsoft.com/office/drawing/2014/main" id="{33C0DF4C-D7A7-CD4B-82E0-A1C0FB0D5F28}"/>
              </a:ext>
            </a:extLst>
          </p:cNvPr>
          <p:cNvSpPr>
            <a:spLocks noGrp="1"/>
          </p:cNvSpPr>
          <p:nvPr>
            <p:ph type="body" idx="1" hasCustomPrompt="1"/>
          </p:nvPr>
        </p:nvSpPr>
        <p:spPr>
          <a:xfrm>
            <a:off x="2159998" y="11637817"/>
            <a:ext cx="17022320" cy="2723936"/>
          </a:xfrm>
          <a:prstGeom prst="rect">
            <a:avLst/>
          </a:prstGeom>
        </p:spPr>
        <p:txBody>
          <a:bodyPr lIns="90000" tIns="0">
            <a:noAutofit/>
          </a:bodyPr>
          <a:lstStyle>
            <a:lvl1pPr marL="0" indent="0">
              <a:lnSpc>
                <a:spcPts val="5400"/>
              </a:lnSpc>
              <a:buFontTx/>
              <a:buNone/>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a:t>
            </a:r>
          </a:p>
        </p:txBody>
      </p:sp>
      <p:pic>
        <p:nvPicPr>
          <p:cNvPr id="12" name="Grafik 11">
            <a:extLst>
              <a:ext uri="{FF2B5EF4-FFF2-40B4-BE49-F238E27FC236}">
                <a16:creationId xmlns:a16="http://schemas.microsoft.com/office/drawing/2014/main" id="{618B0609-4664-5842-AAC7-190E4EB717A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10" y="14965371"/>
            <a:ext cx="2207260" cy="698500"/>
          </a:xfrm>
          <a:prstGeom prst="rect">
            <a:avLst/>
          </a:prstGeom>
        </p:spPr>
      </p:pic>
    </p:spTree>
    <p:extLst>
      <p:ext uri="{BB962C8B-B14F-4D97-AF65-F5344CB8AC3E}">
        <p14:creationId xmlns:p14="http://schemas.microsoft.com/office/powerpoint/2010/main" val="29065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tbillede_neutral">
    <p:spTree>
      <p:nvGrpSpPr>
        <p:cNvPr id="1" name=""/>
        <p:cNvGrpSpPr/>
        <p:nvPr/>
      </p:nvGrpSpPr>
      <p:grpSpPr>
        <a:xfrm>
          <a:off x="0" y="0"/>
          <a:ext cx="0" cy="0"/>
          <a:chOff x="0" y="0"/>
          <a:chExt cx="0" cy="0"/>
        </a:xfrm>
      </p:grpSpPr>
      <p:pic>
        <p:nvPicPr>
          <p:cNvPr id="4" name="Billede 3" descr="Et billede, der indeholder person, væg, indendørs&#10;&#10;Automatisk genereret beskrivelse">
            <a:extLst>
              <a:ext uri="{FF2B5EF4-FFF2-40B4-BE49-F238E27FC236}">
                <a16:creationId xmlns:a16="http://schemas.microsoft.com/office/drawing/2014/main" id="{AA31CBA0-05C9-E147-B01B-5284216EEB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21599524" cy="16183991"/>
          </a:xfrm>
          <a:prstGeom prst="rect">
            <a:avLst/>
          </a:prstGeom>
        </p:spPr>
      </p:pic>
      <p:sp>
        <p:nvSpPr>
          <p:cNvPr id="2" name="Rektangel 1">
            <a:extLst>
              <a:ext uri="{FF2B5EF4-FFF2-40B4-BE49-F238E27FC236}">
                <a16:creationId xmlns:a16="http://schemas.microsoft.com/office/drawing/2014/main" id="{C2B3D3E4-3F44-6E46-BFC9-E52A8E0CAD72}"/>
              </a:ext>
            </a:extLst>
          </p:cNvPr>
          <p:cNvSpPr/>
          <p:nvPr userDrawn="1"/>
        </p:nvSpPr>
        <p:spPr>
          <a:xfrm>
            <a:off x="1439999" y="1440000"/>
            <a:ext cx="12130527" cy="13044927"/>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chemeClr val="tx1"/>
                </a:solidFill>
              </a:defRPr>
            </a:lvl1pPr>
          </a:lstStyle>
          <a:p>
            <a:fld id="{91C4F341-646C-C94F-BE92-7EAD6AEECE56}" type="datetime1">
              <a:rPr lang="da-DK" smtClean="0"/>
              <a:pPr/>
              <a:t>02-10-2023</a:t>
            </a:fld>
            <a:endParaRPr lang="da-DK" dirty="0"/>
          </a:p>
        </p:txBody>
      </p:sp>
      <p:sp>
        <p:nvSpPr>
          <p:cNvPr id="8" name="Titel 1">
            <a:extLst>
              <a:ext uri="{FF2B5EF4-FFF2-40B4-BE49-F238E27FC236}">
                <a16:creationId xmlns:a16="http://schemas.microsoft.com/office/drawing/2014/main" id="{E408489D-51C3-0B46-BC34-7F020FC0B279}"/>
              </a:ext>
            </a:extLst>
          </p:cNvPr>
          <p:cNvSpPr>
            <a:spLocks noGrp="1"/>
          </p:cNvSpPr>
          <p:nvPr>
            <p:ph type="title" hasCustomPrompt="1"/>
          </p:nvPr>
        </p:nvSpPr>
        <p:spPr>
          <a:xfrm>
            <a:off x="2520000" y="2520000"/>
            <a:ext cx="9865964"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endParaRPr lang="da-DK" dirty="0"/>
          </a:p>
        </p:txBody>
      </p:sp>
      <p:sp>
        <p:nvSpPr>
          <p:cNvPr id="9" name="Pladsholder til tekst 2">
            <a:extLst>
              <a:ext uri="{FF2B5EF4-FFF2-40B4-BE49-F238E27FC236}">
                <a16:creationId xmlns:a16="http://schemas.microsoft.com/office/drawing/2014/main" id="{AB6CB371-D251-684B-BA87-B96AC6B208DC}"/>
              </a:ext>
            </a:extLst>
          </p:cNvPr>
          <p:cNvSpPr>
            <a:spLocks noGrp="1"/>
          </p:cNvSpPr>
          <p:nvPr>
            <p:ph type="body" idx="1" hasCustomPrompt="1"/>
          </p:nvPr>
        </p:nvSpPr>
        <p:spPr>
          <a:xfrm>
            <a:off x="2520000" y="4925291"/>
            <a:ext cx="9865964" cy="8915399"/>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 </a:t>
            </a: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a:p>
            <a:pPr lvl="0"/>
            <a:endParaRPr lang="da-DK" dirty="0"/>
          </a:p>
        </p:txBody>
      </p:sp>
      <p:pic>
        <p:nvPicPr>
          <p:cNvPr id="12" name="Grafik 11">
            <a:extLst>
              <a:ext uri="{FF2B5EF4-FFF2-40B4-BE49-F238E27FC236}">
                <a16:creationId xmlns:a16="http://schemas.microsoft.com/office/drawing/2014/main" id="{673EB5D2-E0AA-EB45-B064-E69D065CD17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891209" y="14965371"/>
            <a:ext cx="2207260" cy="698500"/>
          </a:xfrm>
          <a:prstGeom prst="rect">
            <a:avLst/>
          </a:prstGeom>
        </p:spPr>
      </p:pic>
    </p:spTree>
    <p:extLst>
      <p:ext uri="{BB962C8B-B14F-4D97-AF65-F5344CB8AC3E}">
        <p14:creationId xmlns:p14="http://schemas.microsoft.com/office/powerpoint/2010/main" val="45749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01_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16019287" y="0"/>
            <a:ext cx="5580239"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sp>
        <p:nvSpPr>
          <p:cNvPr id="16" name="Pladsholder til tekst 2">
            <a:extLst>
              <a:ext uri="{FF2B5EF4-FFF2-40B4-BE49-F238E27FC236}">
                <a16:creationId xmlns:a16="http://schemas.microsoft.com/office/drawing/2014/main" id="{FAAA4FE0-0CA1-004F-AF61-0BEA4864DBE3}"/>
              </a:ext>
            </a:extLst>
          </p:cNvPr>
          <p:cNvSpPr>
            <a:spLocks noGrp="1"/>
          </p:cNvSpPr>
          <p:nvPr>
            <p:ph type="body" idx="1" hasCustomPrompt="1"/>
          </p:nvPr>
        </p:nvSpPr>
        <p:spPr>
          <a:xfrm>
            <a:off x="1484969" y="4722355"/>
            <a:ext cx="8772152"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pic>
        <p:nvPicPr>
          <p:cNvPr id="19" name="Grafik 18">
            <a:extLst>
              <a:ext uri="{FF2B5EF4-FFF2-40B4-BE49-F238E27FC236}">
                <a16:creationId xmlns:a16="http://schemas.microsoft.com/office/drawing/2014/main" id="{87113D0E-CB13-714B-982F-493F96C6FA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10" name="Pladsholder til billede 5">
            <a:extLst>
              <a:ext uri="{FF2B5EF4-FFF2-40B4-BE49-F238E27FC236}">
                <a16:creationId xmlns:a16="http://schemas.microsoft.com/office/drawing/2014/main" id="{26ABFDDC-5089-0A40-9684-25F82943AEE8}"/>
              </a:ext>
            </a:extLst>
          </p:cNvPr>
          <p:cNvSpPr>
            <a:spLocks noGrp="1"/>
          </p:cNvSpPr>
          <p:nvPr>
            <p:ph type="pic" sz="quarter" idx="15" hasCustomPrompt="1"/>
          </p:nvPr>
        </p:nvSpPr>
        <p:spPr>
          <a:xfrm>
            <a:off x="11326317" y="4722355"/>
            <a:ext cx="8772152" cy="9139118"/>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1" name="Titel 1">
            <a:extLst>
              <a:ext uri="{FF2B5EF4-FFF2-40B4-BE49-F238E27FC236}">
                <a16:creationId xmlns:a16="http://schemas.microsoft.com/office/drawing/2014/main" id="{B3C7A209-DAE1-4245-A4A2-A36AE5CEC281}"/>
              </a:ext>
            </a:extLst>
          </p:cNvPr>
          <p:cNvSpPr>
            <a:spLocks noGrp="1"/>
          </p:cNvSpPr>
          <p:nvPr>
            <p:ph type="title" hasCustomPrompt="1"/>
          </p:nvPr>
        </p:nvSpPr>
        <p:spPr>
          <a:xfrm>
            <a:off x="1484968" y="1851737"/>
            <a:ext cx="131869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r>
              <a:rPr lang="da-DK" dirty="0"/>
              <a:t> </a:t>
            </a:r>
            <a:r>
              <a:rPr lang="da-DK" dirty="0" err="1"/>
              <a:t>consectur</a:t>
            </a:r>
            <a:endParaRPr lang="da-DK" dirty="0"/>
          </a:p>
        </p:txBody>
      </p:sp>
    </p:spTree>
    <p:extLst>
      <p:ext uri="{BB962C8B-B14F-4D97-AF65-F5344CB8AC3E}">
        <p14:creationId xmlns:p14="http://schemas.microsoft.com/office/powerpoint/2010/main" val="138248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02_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FD1036D-D57C-514B-A470-4E540AE275F3}"/>
              </a:ext>
            </a:extLst>
          </p:cNvPr>
          <p:cNvSpPr/>
          <p:nvPr userDrawn="1"/>
        </p:nvSpPr>
        <p:spPr>
          <a:xfrm>
            <a:off x="16019287" y="0"/>
            <a:ext cx="5580239"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5" name="Pladsholder til dato 1">
            <a:extLst>
              <a:ext uri="{FF2B5EF4-FFF2-40B4-BE49-F238E27FC236}">
                <a16:creationId xmlns:a16="http://schemas.microsoft.com/office/drawing/2014/main" id="{E75A402C-2D81-AD47-8F68-C02BAFF901F6}"/>
              </a:ext>
            </a:extLst>
          </p:cNvPr>
          <p:cNvSpPr>
            <a:spLocks noGrp="1"/>
          </p:cNvSpPr>
          <p:nvPr>
            <p:ph type="dt" sz="half" idx="10"/>
          </p:nvPr>
        </p:nvSpPr>
        <p:spPr>
          <a:xfrm>
            <a:off x="1484969" y="15015413"/>
            <a:ext cx="4859893" cy="862524"/>
          </a:xfrm>
          <a:prstGeom prst="rect">
            <a:avLst/>
          </a:prstGeom>
        </p:spPr>
        <p:txBody>
          <a:bodyPr/>
          <a:lstStyle>
            <a:lvl1pPr>
              <a:defRPr>
                <a:solidFill>
                  <a:srgbClr val="898989"/>
                </a:solidFill>
              </a:defRPr>
            </a:lvl1pPr>
          </a:lstStyle>
          <a:p>
            <a:fld id="{91C4F341-646C-C94F-BE92-7EAD6AEECE56}" type="datetime1">
              <a:rPr lang="da-DK" smtClean="0"/>
              <a:pPr/>
              <a:t>02-10-2023</a:t>
            </a:fld>
            <a:endParaRPr lang="da-DK" dirty="0"/>
          </a:p>
        </p:txBody>
      </p:sp>
      <p:pic>
        <p:nvPicPr>
          <p:cNvPr id="14" name="Grafik 13">
            <a:extLst>
              <a:ext uri="{FF2B5EF4-FFF2-40B4-BE49-F238E27FC236}">
                <a16:creationId xmlns:a16="http://schemas.microsoft.com/office/drawing/2014/main" id="{E5212466-095C-394B-8BF4-FA3CF1F1E7E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891209" y="14965371"/>
            <a:ext cx="2207260" cy="698500"/>
          </a:xfrm>
          <a:prstGeom prst="rect">
            <a:avLst/>
          </a:prstGeom>
        </p:spPr>
      </p:pic>
      <p:sp>
        <p:nvSpPr>
          <p:cNvPr id="8" name="Pladsholder til tekst 2">
            <a:extLst>
              <a:ext uri="{FF2B5EF4-FFF2-40B4-BE49-F238E27FC236}">
                <a16:creationId xmlns:a16="http://schemas.microsoft.com/office/drawing/2014/main" id="{EC19185C-DF97-184A-AA52-8AD5932DB565}"/>
              </a:ext>
            </a:extLst>
          </p:cNvPr>
          <p:cNvSpPr>
            <a:spLocks noGrp="1"/>
          </p:cNvSpPr>
          <p:nvPr>
            <p:ph type="body" idx="1" hasCustomPrompt="1"/>
          </p:nvPr>
        </p:nvSpPr>
        <p:spPr>
          <a:xfrm>
            <a:off x="1484969" y="4722355"/>
            <a:ext cx="9314794"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5" name="Pladsholder til billede 5">
            <a:extLst>
              <a:ext uri="{FF2B5EF4-FFF2-40B4-BE49-F238E27FC236}">
                <a16:creationId xmlns:a16="http://schemas.microsoft.com/office/drawing/2014/main" id="{0BAC2B90-5967-A74F-AB4D-45402EDDC2F6}"/>
              </a:ext>
            </a:extLst>
          </p:cNvPr>
          <p:cNvSpPr>
            <a:spLocks noGrp="1"/>
          </p:cNvSpPr>
          <p:nvPr>
            <p:ph type="pic" sz="quarter" idx="15" hasCustomPrompt="1"/>
          </p:nvPr>
        </p:nvSpPr>
        <p:spPr>
          <a:xfrm>
            <a:off x="11810654" y="1955647"/>
            <a:ext cx="8126318" cy="11905826"/>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9" name="Titel 1">
            <a:extLst>
              <a:ext uri="{FF2B5EF4-FFF2-40B4-BE49-F238E27FC236}">
                <a16:creationId xmlns:a16="http://schemas.microsoft.com/office/drawing/2014/main" id="{FCE165AB-0826-B145-B49D-0BFB1FD565E1}"/>
              </a:ext>
            </a:extLst>
          </p:cNvPr>
          <p:cNvSpPr>
            <a:spLocks noGrp="1"/>
          </p:cNvSpPr>
          <p:nvPr>
            <p:ph type="title" hasCustomPrompt="1"/>
          </p:nvPr>
        </p:nvSpPr>
        <p:spPr>
          <a:xfrm>
            <a:off x="1484968" y="1851737"/>
            <a:ext cx="93147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39764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775" userDrawn="1">
          <p15:clr>
            <a:srgbClr val="FBAE40"/>
          </p15:clr>
        </p15:guide>
        <p15:guide id="2" pos="68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03_blå">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DC58D8-9623-F446-81A7-A04B25CD0C1F}"/>
              </a:ext>
            </a:extLst>
          </p:cNvPr>
          <p:cNvSpPr/>
          <p:nvPr userDrawn="1"/>
        </p:nvSpPr>
        <p:spPr>
          <a:xfrm>
            <a:off x="6" y="0"/>
            <a:ext cx="5580239" cy="16200438"/>
          </a:xfrm>
          <a:prstGeom prst="rect">
            <a:avLst/>
          </a:prstGeom>
          <a:solidFill>
            <a:srgbClr val="07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1"/>
          </a:p>
        </p:txBody>
      </p:sp>
      <p:sp>
        <p:nvSpPr>
          <p:cNvPr id="3" name="Pladsholder til dato 1">
            <a:extLst>
              <a:ext uri="{FF2B5EF4-FFF2-40B4-BE49-F238E27FC236}">
                <a16:creationId xmlns:a16="http://schemas.microsoft.com/office/drawing/2014/main" id="{5B137C72-78DF-4C44-B5A9-8CAF65514713}"/>
              </a:ext>
            </a:extLst>
          </p:cNvPr>
          <p:cNvSpPr>
            <a:spLocks noGrp="1"/>
          </p:cNvSpPr>
          <p:nvPr>
            <p:ph type="dt" sz="half" idx="10"/>
          </p:nvPr>
        </p:nvSpPr>
        <p:spPr>
          <a:xfrm>
            <a:off x="1484969" y="15015413"/>
            <a:ext cx="4859893" cy="862524"/>
          </a:xfrm>
          <a:prstGeom prst="rect">
            <a:avLst/>
          </a:prstGeom>
        </p:spPr>
        <p:txBody>
          <a:bodyPr/>
          <a:lstStyle>
            <a:lvl1pPr>
              <a:defRPr>
                <a:solidFill>
                  <a:schemeClr val="bg1"/>
                </a:solidFill>
              </a:defRPr>
            </a:lvl1pPr>
          </a:lstStyle>
          <a:p>
            <a:fld id="{91C4F341-646C-C94F-BE92-7EAD6AEECE56}" type="datetime1">
              <a:rPr lang="da-DK" smtClean="0"/>
              <a:pPr/>
              <a:t>02-10-2023</a:t>
            </a:fld>
            <a:endParaRPr lang="da-DK" dirty="0"/>
          </a:p>
        </p:txBody>
      </p:sp>
      <p:pic>
        <p:nvPicPr>
          <p:cNvPr id="5" name="Grafik 4">
            <a:extLst>
              <a:ext uri="{FF2B5EF4-FFF2-40B4-BE49-F238E27FC236}">
                <a16:creationId xmlns:a16="http://schemas.microsoft.com/office/drawing/2014/main" id="{136F0982-3FD4-1446-B437-CCBA5EC7D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891209" y="14965371"/>
            <a:ext cx="2207260" cy="698500"/>
          </a:xfrm>
          <a:prstGeom prst="rect">
            <a:avLst/>
          </a:prstGeom>
        </p:spPr>
      </p:pic>
      <p:sp>
        <p:nvSpPr>
          <p:cNvPr id="8" name="Pladsholder til tekst 2">
            <a:extLst>
              <a:ext uri="{FF2B5EF4-FFF2-40B4-BE49-F238E27FC236}">
                <a16:creationId xmlns:a16="http://schemas.microsoft.com/office/drawing/2014/main" id="{2E59A74C-57C9-DA45-88CF-DC33238860E8}"/>
              </a:ext>
            </a:extLst>
          </p:cNvPr>
          <p:cNvSpPr>
            <a:spLocks noGrp="1"/>
          </p:cNvSpPr>
          <p:nvPr>
            <p:ph type="body" idx="1" hasCustomPrompt="1"/>
          </p:nvPr>
        </p:nvSpPr>
        <p:spPr>
          <a:xfrm>
            <a:off x="10799762" y="4722355"/>
            <a:ext cx="9314795" cy="9139118"/>
          </a:xfrm>
          <a:prstGeom prst="rect">
            <a:avLst/>
          </a:prstGeom>
        </p:spPr>
        <p:txBody>
          <a:bodyPr lIns="90000" tIns="0">
            <a:noAutofit/>
          </a:bodyPr>
          <a:lstStyle>
            <a:lvl1pPr marL="0" marR="0" indent="0" algn="l" defTabSz="1619769" rtl="0" eaLnBrk="1" fontAlgn="auto" latinLnBrk="0" hangingPunct="0">
              <a:lnSpc>
                <a:spcPts val="5400"/>
              </a:lnSpc>
              <a:spcBef>
                <a:spcPts val="0"/>
              </a:spcBef>
              <a:spcAft>
                <a:spcPts val="0"/>
              </a:spcAft>
              <a:buClr>
                <a:srgbClr val="141414"/>
              </a:buClr>
              <a:buSzTx/>
              <a:buFontTx/>
              <a:buNone/>
              <a:tabLst/>
              <a:defRPr sz="4000" b="0" i="0">
                <a:solidFill>
                  <a:schemeClr val="tx1"/>
                </a:solidFill>
                <a:latin typeface="+mn-lt"/>
                <a:cs typeface="Calibri Light" panose="020F0302020204030204" pitchFamily="34" charset="0"/>
              </a:defRPr>
            </a:lvl1pPr>
            <a:lvl2pPr marL="809885" indent="0">
              <a:buNone/>
              <a:defRPr sz="3543">
                <a:solidFill>
                  <a:schemeClr val="tx1">
                    <a:tint val="75000"/>
                  </a:schemeClr>
                </a:solidFill>
              </a:defRPr>
            </a:lvl2pPr>
            <a:lvl3pPr marL="1619769" indent="0">
              <a:buNone/>
              <a:defRPr sz="3189">
                <a:solidFill>
                  <a:schemeClr val="tx1">
                    <a:tint val="75000"/>
                  </a:schemeClr>
                </a:solidFill>
              </a:defRPr>
            </a:lvl3pPr>
            <a:lvl4pPr marL="2429655" indent="0">
              <a:buNone/>
              <a:defRPr sz="2835">
                <a:solidFill>
                  <a:schemeClr val="tx1">
                    <a:tint val="75000"/>
                  </a:schemeClr>
                </a:solidFill>
              </a:defRPr>
            </a:lvl4pPr>
            <a:lvl5pPr marL="3239536" indent="0">
              <a:buNone/>
              <a:defRPr sz="2835">
                <a:solidFill>
                  <a:schemeClr val="tx1">
                    <a:tint val="75000"/>
                  </a:schemeClr>
                </a:solidFill>
              </a:defRPr>
            </a:lvl5pPr>
            <a:lvl6pPr marL="4049421" indent="0">
              <a:buNone/>
              <a:defRPr sz="2835">
                <a:solidFill>
                  <a:schemeClr val="tx1">
                    <a:tint val="75000"/>
                  </a:schemeClr>
                </a:solidFill>
              </a:defRPr>
            </a:lvl6pPr>
            <a:lvl7pPr marL="4859306" indent="0">
              <a:buNone/>
              <a:defRPr sz="2835">
                <a:solidFill>
                  <a:schemeClr val="tx1">
                    <a:tint val="75000"/>
                  </a:schemeClr>
                </a:solidFill>
              </a:defRPr>
            </a:lvl7pPr>
            <a:lvl8pPr marL="5669191" indent="0">
              <a:buNone/>
              <a:defRPr sz="2835">
                <a:solidFill>
                  <a:schemeClr val="tx1">
                    <a:tint val="75000"/>
                  </a:schemeClr>
                </a:solidFill>
              </a:defRPr>
            </a:lvl8pPr>
            <a:lvl9pPr marL="6479075" indent="0">
              <a:buNone/>
              <a:defRPr sz="2835">
                <a:solidFill>
                  <a:schemeClr val="tx1">
                    <a:tint val="75000"/>
                  </a:schemeClr>
                </a:solidFill>
              </a:defRPr>
            </a:lvl9pPr>
          </a:lstStyle>
          <a:p>
            <a:pPr lvl="0"/>
            <a:r>
              <a:rPr lang="da-DK" dirty="0" err="1"/>
              <a:t>Etiam</a:t>
            </a:r>
            <a:r>
              <a:rPr lang="da-DK" dirty="0"/>
              <a:t> sodales </a:t>
            </a:r>
            <a:r>
              <a:rPr lang="da-DK" dirty="0" err="1"/>
              <a:t>aliquam</a:t>
            </a:r>
            <a:r>
              <a:rPr lang="da-DK" dirty="0"/>
              <a:t> </a:t>
            </a:r>
            <a:r>
              <a:rPr lang="da-DK" dirty="0" err="1"/>
              <a:t>bibendumNunc</a:t>
            </a:r>
            <a:r>
              <a:rPr lang="da-DK" dirty="0"/>
              <a:t> </a:t>
            </a:r>
            <a:r>
              <a:rPr lang="da-DK" dirty="0" err="1"/>
              <a:t>iaculis</a:t>
            </a:r>
            <a:r>
              <a:rPr lang="da-DK" dirty="0"/>
              <a:t> </a:t>
            </a:r>
            <a:r>
              <a:rPr lang="da-DK" dirty="0" err="1"/>
              <a:t>turpis</a:t>
            </a:r>
            <a:r>
              <a:rPr lang="da-DK" dirty="0"/>
              <a:t> et </a:t>
            </a:r>
            <a:r>
              <a:rPr lang="da-DK" dirty="0" err="1"/>
              <a:t>est</a:t>
            </a:r>
            <a:r>
              <a:rPr lang="da-DK" dirty="0"/>
              <a:t> </a:t>
            </a:r>
            <a:r>
              <a:rPr lang="da-DK" dirty="0" err="1"/>
              <a:t>cursus</a:t>
            </a:r>
            <a:r>
              <a:rPr lang="da-DK" dirty="0"/>
              <a:t> </a:t>
            </a:r>
            <a:r>
              <a:rPr lang="da-DK" dirty="0" err="1"/>
              <a:t>faucibus</a:t>
            </a:r>
            <a:r>
              <a:rPr lang="da-DK" dirty="0"/>
              <a:t>. </a:t>
            </a:r>
            <a:r>
              <a:rPr lang="da-DK" dirty="0" err="1"/>
              <a:t>Praesent</a:t>
            </a:r>
            <a:r>
              <a:rPr lang="da-DK" dirty="0"/>
              <a:t> </a:t>
            </a:r>
            <a:r>
              <a:rPr lang="da-DK" dirty="0" err="1"/>
              <a:t>bibendum</a:t>
            </a:r>
            <a:r>
              <a:rPr lang="da-DK" dirty="0"/>
              <a:t> </a:t>
            </a:r>
            <a:r>
              <a:rPr lang="da-DK" dirty="0" err="1"/>
              <a:t>turpis</a:t>
            </a:r>
            <a:r>
              <a:rPr lang="da-DK" dirty="0"/>
              <a:t> nec </a:t>
            </a:r>
            <a:r>
              <a:rPr lang="da-DK" dirty="0" err="1"/>
              <a:t>nibh</a:t>
            </a:r>
            <a:r>
              <a:rPr lang="da-DK" dirty="0"/>
              <a:t> </a:t>
            </a:r>
            <a:r>
              <a:rPr lang="da-DK" dirty="0" err="1"/>
              <a:t>molestie</a:t>
            </a:r>
            <a:r>
              <a:rPr lang="da-DK" dirty="0"/>
              <a:t>, vitae </a:t>
            </a:r>
            <a:r>
              <a:rPr lang="da-DK" dirty="0" err="1"/>
              <a:t>porta</a:t>
            </a:r>
            <a:r>
              <a:rPr lang="da-DK" dirty="0"/>
              <a:t> </a:t>
            </a:r>
            <a:r>
              <a:rPr lang="da-DK" dirty="0" err="1"/>
              <a:t>tortor</a:t>
            </a:r>
            <a:r>
              <a:rPr lang="da-DK" dirty="0"/>
              <a:t> </a:t>
            </a:r>
            <a:r>
              <a:rPr lang="da-DK" dirty="0" err="1"/>
              <a:t>mollis</a:t>
            </a:r>
            <a:r>
              <a:rPr lang="da-DK" dirty="0"/>
              <a:t>. Nam in </a:t>
            </a:r>
            <a:r>
              <a:rPr lang="da-DK" dirty="0" err="1"/>
              <a:t>odio</a:t>
            </a:r>
            <a:r>
              <a:rPr lang="da-DK" dirty="0"/>
              <a:t> mi. </a:t>
            </a:r>
          </a:p>
          <a:p>
            <a:pPr lvl="0"/>
            <a:endParaRPr lang="da-DK" dirty="0"/>
          </a:p>
          <a:p>
            <a:pPr marL="0" marR="0" lvl="0" indent="0" algn="l" defTabSz="1619769" rtl="0" eaLnBrk="1" fontAlgn="auto" latinLnBrk="0" hangingPunct="1">
              <a:lnSpc>
                <a:spcPts val="5400"/>
              </a:lnSpc>
              <a:spcBef>
                <a:spcPts val="1772"/>
              </a:spcBef>
              <a:spcAft>
                <a:spcPts val="0"/>
              </a:spcAft>
              <a:buClr>
                <a:srgbClr val="141414"/>
              </a:buClr>
              <a:buSzTx/>
              <a:buFontTx/>
              <a:buNone/>
              <a:tabLst/>
              <a:defRPr/>
            </a:pPr>
            <a:r>
              <a:rPr lang="da-DK" dirty="0" err="1"/>
              <a:t>Aliquam</a:t>
            </a:r>
            <a:r>
              <a:rPr lang="da-DK" dirty="0"/>
              <a:t> </a:t>
            </a:r>
            <a:r>
              <a:rPr lang="da-DK" dirty="0" err="1"/>
              <a:t>pretium</a:t>
            </a:r>
            <a:r>
              <a:rPr lang="da-DK" dirty="0"/>
              <a:t> </a:t>
            </a:r>
            <a:r>
              <a:rPr lang="da-DK" dirty="0" err="1"/>
              <a:t>fringilla</a:t>
            </a:r>
            <a:r>
              <a:rPr lang="da-DK" dirty="0"/>
              <a:t> </a:t>
            </a:r>
            <a:r>
              <a:rPr lang="da-DK" dirty="0" err="1"/>
              <a:t>odio</a:t>
            </a:r>
            <a:r>
              <a:rPr lang="da-DK" dirty="0"/>
              <a:t> </a:t>
            </a:r>
            <a:r>
              <a:rPr lang="da-DK" dirty="0" err="1"/>
              <a:t>sed</a:t>
            </a:r>
            <a:r>
              <a:rPr lang="da-DK" dirty="0"/>
              <a:t> </a:t>
            </a:r>
            <a:r>
              <a:rPr lang="da-DK" dirty="0" err="1"/>
              <a:t>aliquam</a:t>
            </a:r>
            <a:r>
              <a:rPr lang="da-DK" dirty="0"/>
              <a:t>. </a:t>
            </a:r>
            <a:r>
              <a:rPr lang="da-DK" dirty="0" err="1"/>
              <a:t>Etiam</a:t>
            </a:r>
            <a:r>
              <a:rPr lang="da-DK" dirty="0"/>
              <a:t> in </a:t>
            </a:r>
            <a:r>
              <a:rPr lang="da-DK" dirty="0" err="1"/>
              <a:t>dapibus</a:t>
            </a:r>
            <a:r>
              <a:rPr lang="da-DK" dirty="0"/>
              <a:t> </a:t>
            </a:r>
            <a:r>
              <a:rPr lang="da-DK" dirty="0" err="1"/>
              <a:t>justo</a:t>
            </a:r>
            <a:r>
              <a:rPr lang="da-DK" dirty="0"/>
              <a:t>, in </a:t>
            </a:r>
            <a:r>
              <a:rPr lang="da-DK" dirty="0" err="1"/>
              <a:t>semper</a:t>
            </a:r>
            <a:r>
              <a:rPr lang="da-DK" dirty="0"/>
              <a:t> </a:t>
            </a:r>
            <a:r>
              <a:rPr lang="da-DK" dirty="0" err="1"/>
              <a:t>turpis</a:t>
            </a:r>
            <a:r>
              <a:rPr lang="da-DK" dirty="0"/>
              <a:t>. </a:t>
            </a:r>
            <a:r>
              <a:rPr lang="da-DK" dirty="0" err="1"/>
              <a:t>Quisque</a:t>
            </a:r>
            <a:r>
              <a:rPr lang="da-DK" dirty="0"/>
              <a:t> </a:t>
            </a:r>
            <a:r>
              <a:rPr lang="da-DK" dirty="0" err="1"/>
              <a:t>sem</a:t>
            </a:r>
            <a:r>
              <a:rPr lang="da-DK" dirty="0"/>
              <a:t> </a:t>
            </a:r>
            <a:r>
              <a:rPr lang="da-DK" dirty="0" err="1"/>
              <a:t>neque</a:t>
            </a:r>
            <a:r>
              <a:rPr lang="da-DK" dirty="0"/>
              <a:t>, </a:t>
            </a:r>
            <a:r>
              <a:rPr lang="da-DK" dirty="0" err="1"/>
              <a:t>tristique</a:t>
            </a:r>
            <a:r>
              <a:rPr lang="da-DK" dirty="0"/>
              <a:t> vitae </a:t>
            </a:r>
            <a:r>
              <a:rPr lang="da-DK" dirty="0" err="1"/>
              <a:t>varius</a:t>
            </a:r>
            <a:r>
              <a:rPr lang="da-DK" dirty="0"/>
              <a:t> a, </a:t>
            </a:r>
            <a:r>
              <a:rPr lang="da-DK" dirty="0" err="1"/>
              <a:t>aliquam</a:t>
            </a:r>
            <a:r>
              <a:rPr lang="da-DK" dirty="0"/>
              <a:t> a </a:t>
            </a:r>
            <a:r>
              <a:rPr lang="da-DK" dirty="0" err="1"/>
              <a:t>turpis</a:t>
            </a:r>
            <a:r>
              <a:rPr lang="da-DK" dirty="0"/>
              <a:t>.</a:t>
            </a:r>
          </a:p>
        </p:txBody>
      </p:sp>
      <p:sp>
        <p:nvSpPr>
          <p:cNvPr id="16" name="Pladsholder til billede 5">
            <a:extLst>
              <a:ext uri="{FF2B5EF4-FFF2-40B4-BE49-F238E27FC236}">
                <a16:creationId xmlns:a16="http://schemas.microsoft.com/office/drawing/2014/main" id="{3B050AED-E115-5A4D-ADC4-DE89FCCDEBA4}"/>
              </a:ext>
            </a:extLst>
          </p:cNvPr>
          <p:cNvSpPr>
            <a:spLocks noGrp="1"/>
          </p:cNvSpPr>
          <p:nvPr>
            <p:ph type="pic" sz="quarter" idx="15" hasCustomPrompt="1"/>
          </p:nvPr>
        </p:nvSpPr>
        <p:spPr>
          <a:xfrm>
            <a:off x="1484967" y="1955647"/>
            <a:ext cx="8126318" cy="11905826"/>
          </a:xfrm>
          <a:solidFill>
            <a:schemeClr val="tx2">
              <a:lumMod val="20000"/>
              <a:lumOff val="80000"/>
            </a:schemeClr>
          </a:solidFill>
        </p:spPr>
        <p:txBody>
          <a:bodyPr anchor="ctr">
            <a:normAutofit/>
          </a:bodyPr>
          <a:lstStyle>
            <a:lvl1pPr algn="ctr">
              <a:lnSpc>
                <a:spcPct val="500000"/>
              </a:lnSpc>
              <a:defRPr sz="2500">
                <a:solidFill>
                  <a:schemeClr val="bg1"/>
                </a:solidFill>
              </a:defRPr>
            </a:lvl1pPr>
          </a:lstStyle>
          <a:p>
            <a:r>
              <a:rPr lang="da-DK" dirty="0"/>
              <a:t>Indsæt billede</a:t>
            </a:r>
          </a:p>
        </p:txBody>
      </p:sp>
      <p:sp>
        <p:nvSpPr>
          <p:cNvPr id="11" name="Titel 1">
            <a:extLst>
              <a:ext uri="{FF2B5EF4-FFF2-40B4-BE49-F238E27FC236}">
                <a16:creationId xmlns:a16="http://schemas.microsoft.com/office/drawing/2014/main" id="{7D09B87B-B98E-CC4C-ACD2-DC8867FCC773}"/>
              </a:ext>
            </a:extLst>
          </p:cNvPr>
          <p:cNvSpPr>
            <a:spLocks noGrp="1"/>
          </p:cNvSpPr>
          <p:nvPr>
            <p:ph type="title" hasCustomPrompt="1"/>
          </p:nvPr>
        </p:nvSpPr>
        <p:spPr>
          <a:xfrm>
            <a:off x="10783674" y="1851737"/>
            <a:ext cx="9314795" cy="2202355"/>
          </a:xfrm>
          <a:prstGeom prst="rect">
            <a:avLst/>
          </a:prstGeom>
        </p:spPr>
        <p:txBody>
          <a:bodyPr anchor="t">
            <a:normAutofit/>
          </a:bodyPr>
          <a:lstStyle>
            <a:lvl1pPr>
              <a:defRPr sz="7200" b="1" i="0">
                <a:solidFill>
                  <a:schemeClr val="tx1"/>
                </a:solidFill>
                <a:latin typeface="+mj-lt"/>
                <a:cs typeface="Calibri" panose="020F0502020204030204" pitchFamily="34" charset="0"/>
              </a:defRPr>
            </a:lvl1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dolor</a:t>
            </a:r>
            <a:r>
              <a:rPr lang="da-DK" dirty="0"/>
              <a:t> sit </a:t>
            </a:r>
            <a:r>
              <a:rPr lang="da-DK" dirty="0" err="1"/>
              <a:t>amet</a:t>
            </a:r>
            <a:endParaRPr lang="da-DK" dirty="0"/>
          </a:p>
        </p:txBody>
      </p:sp>
    </p:spTree>
    <p:extLst>
      <p:ext uri="{BB962C8B-B14F-4D97-AF65-F5344CB8AC3E}">
        <p14:creationId xmlns:p14="http://schemas.microsoft.com/office/powerpoint/2010/main" val="75823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84969" y="862530"/>
            <a:ext cx="18629590" cy="3131336"/>
          </a:xfrm>
          <a:prstGeom prst="rect">
            <a:avLst/>
          </a:prstGeom>
        </p:spPr>
        <p:txBody>
          <a:bodyPr vert="horz" lIns="91440" tIns="45720" rIns="91440" bIns="45720" rtlCol="0" anchor="ctr">
            <a:normAutofit/>
          </a:bodyPr>
          <a:lstStyle/>
          <a:p>
            <a:r>
              <a:rPr lang="da-DK" dirty="0"/>
              <a:t>Klik for at redigere titeltypografien i masteren</a:t>
            </a:r>
            <a:endParaRPr lang="en-US" dirty="0"/>
          </a:p>
        </p:txBody>
      </p:sp>
      <p:sp>
        <p:nvSpPr>
          <p:cNvPr id="3" name="Text Placeholder 2"/>
          <p:cNvSpPr>
            <a:spLocks noGrp="1"/>
          </p:cNvSpPr>
          <p:nvPr>
            <p:ph type="body" idx="1"/>
          </p:nvPr>
        </p:nvSpPr>
        <p:spPr>
          <a:xfrm>
            <a:off x="1484969" y="4312616"/>
            <a:ext cx="18629590" cy="10279029"/>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2"/>
          </p:nvPr>
        </p:nvSpPr>
        <p:spPr>
          <a:xfrm>
            <a:off x="1484969" y="15015413"/>
            <a:ext cx="4859893" cy="862524"/>
          </a:xfrm>
          <a:prstGeom prst="rect">
            <a:avLst/>
          </a:prstGeom>
        </p:spPr>
        <p:txBody>
          <a:bodyPr vert="horz" lIns="91440" tIns="45720" rIns="91440" bIns="45720" rtlCol="0" anchor="ctr"/>
          <a:lstStyle>
            <a:lvl1pPr algn="l">
              <a:defRPr sz="2126" b="0" i="0">
                <a:solidFill>
                  <a:schemeClr val="tx1">
                    <a:tint val="75000"/>
                  </a:schemeClr>
                </a:solidFill>
                <a:latin typeface="Calibri Light" panose="020F0302020204030204" pitchFamily="34" charset="0"/>
                <a:cs typeface="Calibri Light" panose="020F0302020204030204" pitchFamily="34" charset="0"/>
              </a:defRPr>
            </a:lvl1pPr>
          </a:lstStyle>
          <a:p>
            <a:fld id="{04E9A461-4563-5A41-9F90-729F86B80C2E}" type="datetime1">
              <a:rPr lang="da-DK" smtClean="0"/>
              <a:pPr/>
              <a:t>02-10-2023</a:t>
            </a:fld>
            <a:endParaRPr lang="da-DK" dirty="0"/>
          </a:p>
        </p:txBody>
      </p:sp>
    </p:spTree>
    <p:extLst>
      <p:ext uri="{BB962C8B-B14F-4D97-AF65-F5344CB8AC3E}">
        <p14:creationId xmlns:p14="http://schemas.microsoft.com/office/powerpoint/2010/main" val="1032941574"/>
      </p:ext>
    </p:extLst>
  </p:cSld>
  <p:clrMap bg1="lt1" tx1="dk1" bg2="lt2" tx2="dk2" accent1="accent1" accent2="accent2" accent3="accent3" accent4="accent4" accent5="accent5" accent6="accent6" hlink="hlink" folHlink="folHlink"/>
  <p:sldLayoutIdLst>
    <p:sldLayoutId id="2147483688" r:id="rId1"/>
    <p:sldLayoutId id="2147483681" r:id="rId2"/>
    <p:sldLayoutId id="2147483700" r:id="rId3"/>
    <p:sldLayoutId id="2147483710" r:id="rId4"/>
    <p:sldLayoutId id="2147483729" r:id="rId5"/>
    <p:sldLayoutId id="2147483708" r:id="rId6"/>
    <p:sldLayoutId id="2147483739" r:id="rId7"/>
    <p:sldLayoutId id="2147483737" r:id="rId8"/>
    <p:sldLayoutId id="2147483738" r:id="rId9"/>
    <p:sldLayoutId id="2147483715" r:id="rId10"/>
    <p:sldLayoutId id="2147483682" r:id="rId11"/>
    <p:sldLayoutId id="2147483711" r:id="rId12"/>
    <p:sldLayoutId id="2147483683" r:id="rId13"/>
    <p:sldLayoutId id="2147483740" r:id="rId14"/>
    <p:sldLayoutId id="2147483685" r:id="rId15"/>
    <p:sldLayoutId id="2147483716" r:id="rId16"/>
    <p:sldLayoutId id="2147483717" r:id="rId17"/>
    <p:sldLayoutId id="2147483712" r:id="rId18"/>
    <p:sldLayoutId id="2147483713" r:id="rId19"/>
    <p:sldLayoutId id="2147483714" r:id="rId20"/>
    <p:sldLayoutId id="2147483742" r:id="rId21"/>
    <p:sldLayoutId id="2147483741" r:id="rId22"/>
    <p:sldLayoutId id="2147483730" r:id="rId23"/>
    <p:sldLayoutId id="2147483731" r:id="rId24"/>
    <p:sldLayoutId id="2147483732" r:id="rId25"/>
    <p:sldLayoutId id="2147483701" r:id="rId26"/>
    <p:sldLayoutId id="2147483743" r:id="rId27"/>
    <p:sldLayoutId id="2147483744" r:id="rId28"/>
    <p:sldLayoutId id="2147483745" r:id="rId29"/>
    <p:sldLayoutId id="2147483746" r:id="rId30"/>
    <p:sldLayoutId id="2147483747" r:id="rId31"/>
    <p:sldLayoutId id="2147483748" r:id="rId32"/>
    <p:sldLayoutId id="2147483709" r:id="rId33"/>
    <p:sldLayoutId id="2147483733" r:id="rId34"/>
    <p:sldLayoutId id="2147483719" r:id="rId35"/>
    <p:sldLayoutId id="2147483720" r:id="rId36"/>
    <p:sldLayoutId id="2147483721" r:id="rId37"/>
    <p:sldLayoutId id="2147483722" r:id="rId38"/>
    <p:sldLayoutId id="2147483723" r:id="rId39"/>
    <p:sldLayoutId id="2147483749" r:id="rId40"/>
    <p:sldLayoutId id="2147483751"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1619769" rtl="0" eaLnBrk="1" latinLnBrk="0" hangingPunct="1">
        <a:lnSpc>
          <a:spcPct val="90000"/>
        </a:lnSpc>
        <a:spcBef>
          <a:spcPct val="0"/>
        </a:spcBef>
        <a:buNone/>
        <a:defRPr sz="8000" b="1" kern="1200" baseline="0">
          <a:solidFill>
            <a:srgbClr val="141414"/>
          </a:solidFill>
          <a:latin typeface="+mj-lt"/>
          <a:ea typeface="+mj-ea"/>
          <a:cs typeface="+mj-cs"/>
        </a:defRPr>
      </a:lvl1pPr>
    </p:titleStyle>
    <p:bodyStyle>
      <a:lvl1pPr marL="0" indent="0" algn="l" defTabSz="1619769" rtl="0" eaLnBrk="1" latinLnBrk="0" hangingPunct="1">
        <a:lnSpc>
          <a:spcPct val="90000"/>
        </a:lnSpc>
        <a:spcBef>
          <a:spcPts val="1772"/>
        </a:spcBef>
        <a:buClr>
          <a:srgbClr val="141414"/>
        </a:buClr>
        <a:buFontTx/>
        <a:buNone/>
        <a:defRPr sz="4000" b="0" i="0" kern="1200" baseline="0">
          <a:solidFill>
            <a:srgbClr val="141414"/>
          </a:solidFill>
          <a:latin typeface="+mn-lt"/>
          <a:ea typeface="+mn-ea"/>
          <a:cs typeface="Calibri Light" panose="020F0302020204030204" pitchFamily="34" charset="0"/>
        </a:defRPr>
      </a:lvl1pPr>
      <a:lvl2pPr marL="809885" indent="0" algn="l" defTabSz="1619769" rtl="0" eaLnBrk="1" latinLnBrk="0" hangingPunct="1">
        <a:lnSpc>
          <a:spcPct val="90000"/>
        </a:lnSpc>
        <a:spcBef>
          <a:spcPts val="886"/>
        </a:spcBef>
        <a:buClr>
          <a:srgbClr val="141414"/>
        </a:buClr>
        <a:buFontTx/>
        <a:buNone/>
        <a:defRPr sz="4000" b="0" i="0" kern="1200" baseline="0">
          <a:solidFill>
            <a:srgbClr val="141414"/>
          </a:solidFill>
          <a:latin typeface="+mn-lt"/>
          <a:ea typeface="+mn-ea"/>
          <a:cs typeface="Calibri Light" panose="020F0302020204030204" pitchFamily="34" charset="0"/>
        </a:defRPr>
      </a:lvl2pPr>
      <a:lvl3pPr marL="1619769" indent="0" algn="l" defTabSz="1619769" rtl="0" eaLnBrk="1" latinLnBrk="0" hangingPunct="1">
        <a:lnSpc>
          <a:spcPct val="90000"/>
        </a:lnSpc>
        <a:spcBef>
          <a:spcPts val="886"/>
        </a:spcBef>
        <a:buClr>
          <a:srgbClr val="141414"/>
        </a:buClr>
        <a:buFontTx/>
        <a:buNone/>
        <a:defRPr sz="4000" b="0" i="0" kern="1200" baseline="0">
          <a:solidFill>
            <a:srgbClr val="141414"/>
          </a:solidFill>
          <a:latin typeface="+mn-lt"/>
          <a:ea typeface="+mn-ea"/>
          <a:cs typeface="Calibri Light" panose="020F0302020204030204" pitchFamily="34" charset="0"/>
        </a:defRPr>
      </a:lvl3pPr>
      <a:lvl4pPr marL="2429655" indent="0" algn="l" defTabSz="1619769" rtl="0" eaLnBrk="1" latinLnBrk="0" hangingPunct="1">
        <a:lnSpc>
          <a:spcPct val="90000"/>
        </a:lnSpc>
        <a:spcBef>
          <a:spcPts val="886"/>
        </a:spcBef>
        <a:buClr>
          <a:srgbClr val="141414"/>
        </a:buClr>
        <a:buFontTx/>
        <a:buNone/>
        <a:defRPr sz="4000" b="0" i="0" kern="1200" baseline="0">
          <a:solidFill>
            <a:srgbClr val="141414"/>
          </a:solidFill>
          <a:latin typeface="+mn-lt"/>
          <a:ea typeface="+mn-ea"/>
          <a:cs typeface="Calibri Light" panose="020F0302020204030204" pitchFamily="34" charset="0"/>
        </a:defRPr>
      </a:lvl4pPr>
      <a:lvl5pPr marL="3239536" indent="0" algn="l" defTabSz="1619769" rtl="0" eaLnBrk="1" latinLnBrk="0" hangingPunct="1">
        <a:lnSpc>
          <a:spcPct val="90000"/>
        </a:lnSpc>
        <a:spcBef>
          <a:spcPts val="886"/>
        </a:spcBef>
        <a:buClr>
          <a:srgbClr val="141414"/>
        </a:buClr>
        <a:buFontTx/>
        <a:buNone/>
        <a:defRPr sz="4000" b="0" i="0" kern="1200" baseline="0">
          <a:solidFill>
            <a:srgbClr val="141414"/>
          </a:solidFill>
          <a:latin typeface="+mn-lt"/>
          <a:ea typeface="+mn-ea"/>
          <a:cs typeface="Calibri Light" panose="020F0302020204030204" pitchFamily="34" charset="0"/>
        </a:defRPr>
      </a:lvl5pPr>
      <a:lvl6pPr marL="4454365" indent="-404941" algn="l" defTabSz="1619769" rtl="0" eaLnBrk="1" latinLnBrk="0" hangingPunct="1">
        <a:lnSpc>
          <a:spcPct val="90000"/>
        </a:lnSpc>
        <a:spcBef>
          <a:spcPts val="886"/>
        </a:spcBef>
        <a:buFont typeface="Arial" panose="020B0604020202020204" pitchFamily="34" charset="0"/>
        <a:buChar char="•"/>
        <a:defRPr sz="3189" kern="1200">
          <a:solidFill>
            <a:schemeClr val="tx1"/>
          </a:solidFill>
          <a:latin typeface="+mn-lt"/>
          <a:ea typeface="+mn-ea"/>
          <a:cs typeface="+mn-cs"/>
        </a:defRPr>
      </a:lvl6pPr>
      <a:lvl7pPr marL="5264250" indent="-404941" algn="l" defTabSz="1619769" rtl="0" eaLnBrk="1" latinLnBrk="0" hangingPunct="1">
        <a:lnSpc>
          <a:spcPct val="90000"/>
        </a:lnSpc>
        <a:spcBef>
          <a:spcPts val="886"/>
        </a:spcBef>
        <a:buFont typeface="Arial" panose="020B0604020202020204" pitchFamily="34" charset="0"/>
        <a:buChar char="•"/>
        <a:defRPr sz="3189" kern="1200">
          <a:solidFill>
            <a:schemeClr val="tx1"/>
          </a:solidFill>
          <a:latin typeface="+mn-lt"/>
          <a:ea typeface="+mn-ea"/>
          <a:cs typeface="+mn-cs"/>
        </a:defRPr>
      </a:lvl7pPr>
      <a:lvl8pPr marL="6074132" indent="-404941" algn="l" defTabSz="1619769" rtl="0" eaLnBrk="1" latinLnBrk="0" hangingPunct="1">
        <a:lnSpc>
          <a:spcPct val="90000"/>
        </a:lnSpc>
        <a:spcBef>
          <a:spcPts val="886"/>
        </a:spcBef>
        <a:buFont typeface="Arial" panose="020B0604020202020204" pitchFamily="34" charset="0"/>
        <a:buChar char="•"/>
        <a:defRPr sz="3189" kern="1200">
          <a:solidFill>
            <a:schemeClr val="tx1"/>
          </a:solidFill>
          <a:latin typeface="+mn-lt"/>
          <a:ea typeface="+mn-ea"/>
          <a:cs typeface="+mn-cs"/>
        </a:defRPr>
      </a:lvl8pPr>
      <a:lvl9pPr marL="6884017" indent="-404941" algn="l" defTabSz="1619769" rtl="0" eaLnBrk="1" latinLnBrk="0" hangingPunct="1">
        <a:lnSpc>
          <a:spcPct val="90000"/>
        </a:lnSpc>
        <a:spcBef>
          <a:spcPts val="886"/>
        </a:spcBef>
        <a:buFont typeface="Arial" panose="020B0604020202020204" pitchFamily="34" charset="0"/>
        <a:buChar char="•"/>
        <a:defRPr sz="3189" kern="1200">
          <a:solidFill>
            <a:schemeClr val="tx1"/>
          </a:solidFill>
          <a:latin typeface="+mn-lt"/>
          <a:ea typeface="+mn-ea"/>
          <a:cs typeface="+mn-cs"/>
        </a:defRPr>
      </a:lvl9pPr>
    </p:bodyStyle>
    <p:otherStyle>
      <a:defPPr>
        <a:defRPr lang="en-US"/>
      </a:defPPr>
      <a:lvl1pPr marL="0" algn="l" defTabSz="1619769" rtl="0" eaLnBrk="1" latinLnBrk="0" hangingPunct="1">
        <a:defRPr sz="3189" kern="1200">
          <a:solidFill>
            <a:schemeClr val="tx1"/>
          </a:solidFill>
          <a:latin typeface="+mn-lt"/>
          <a:ea typeface="+mn-ea"/>
          <a:cs typeface="+mn-cs"/>
        </a:defRPr>
      </a:lvl1pPr>
      <a:lvl2pPr marL="809885" algn="l" defTabSz="1619769" rtl="0" eaLnBrk="1" latinLnBrk="0" hangingPunct="1">
        <a:defRPr sz="3189" kern="1200">
          <a:solidFill>
            <a:schemeClr val="tx1"/>
          </a:solidFill>
          <a:latin typeface="+mn-lt"/>
          <a:ea typeface="+mn-ea"/>
          <a:cs typeface="+mn-cs"/>
        </a:defRPr>
      </a:lvl2pPr>
      <a:lvl3pPr marL="1619769" algn="l" defTabSz="1619769" rtl="0" eaLnBrk="1" latinLnBrk="0" hangingPunct="1">
        <a:defRPr sz="3189" kern="1200">
          <a:solidFill>
            <a:schemeClr val="tx1"/>
          </a:solidFill>
          <a:latin typeface="+mn-lt"/>
          <a:ea typeface="+mn-ea"/>
          <a:cs typeface="+mn-cs"/>
        </a:defRPr>
      </a:lvl3pPr>
      <a:lvl4pPr marL="2429655" algn="l" defTabSz="1619769" rtl="0" eaLnBrk="1" latinLnBrk="0" hangingPunct="1">
        <a:defRPr sz="3189" kern="1200">
          <a:solidFill>
            <a:schemeClr val="tx1"/>
          </a:solidFill>
          <a:latin typeface="+mn-lt"/>
          <a:ea typeface="+mn-ea"/>
          <a:cs typeface="+mn-cs"/>
        </a:defRPr>
      </a:lvl4pPr>
      <a:lvl5pPr marL="3239536" algn="l" defTabSz="1619769" rtl="0" eaLnBrk="1" latinLnBrk="0" hangingPunct="1">
        <a:defRPr sz="3189" kern="1200">
          <a:solidFill>
            <a:schemeClr val="tx1"/>
          </a:solidFill>
          <a:latin typeface="+mn-lt"/>
          <a:ea typeface="+mn-ea"/>
          <a:cs typeface="+mn-cs"/>
        </a:defRPr>
      </a:lvl5pPr>
      <a:lvl6pPr marL="4049421" algn="l" defTabSz="1619769" rtl="0" eaLnBrk="1" latinLnBrk="0" hangingPunct="1">
        <a:defRPr sz="3189" kern="1200">
          <a:solidFill>
            <a:schemeClr val="tx1"/>
          </a:solidFill>
          <a:latin typeface="+mn-lt"/>
          <a:ea typeface="+mn-ea"/>
          <a:cs typeface="+mn-cs"/>
        </a:defRPr>
      </a:lvl6pPr>
      <a:lvl7pPr marL="4859306" algn="l" defTabSz="1619769" rtl="0" eaLnBrk="1" latinLnBrk="0" hangingPunct="1">
        <a:defRPr sz="3189" kern="1200">
          <a:solidFill>
            <a:schemeClr val="tx1"/>
          </a:solidFill>
          <a:latin typeface="+mn-lt"/>
          <a:ea typeface="+mn-ea"/>
          <a:cs typeface="+mn-cs"/>
        </a:defRPr>
      </a:lvl7pPr>
      <a:lvl8pPr marL="5669191" algn="l" defTabSz="1619769" rtl="0" eaLnBrk="1" latinLnBrk="0" hangingPunct="1">
        <a:defRPr sz="3189" kern="1200">
          <a:solidFill>
            <a:schemeClr val="tx1"/>
          </a:solidFill>
          <a:latin typeface="+mn-lt"/>
          <a:ea typeface="+mn-ea"/>
          <a:cs typeface="+mn-cs"/>
        </a:defRPr>
      </a:lvl8pPr>
      <a:lvl9pPr marL="6479075" algn="l" defTabSz="1619769" rtl="0" eaLnBrk="1" latinLnBrk="0" hangingPunct="1">
        <a:defRPr sz="31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484968" y="862524"/>
            <a:ext cx="18629590" cy="3131336"/>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1484968" y="4312617"/>
            <a:ext cx="18629590" cy="10279029"/>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1484967" y="15015407"/>
            <a:ext cx="4859893" cy="862523"/>
          </a:xfrm>
          <a:prstGeom prst="rect">
            <a:avLst/>
          </a:prstGeom>
        </p:spPr>
        <p:txBody>
          <a:bodyPr vert="horz" lIns="91440" tIns="45720" rIns="91440" bIns="45720" rtlCol="0" anchor="ctr"/>
          <a:lstStyle>
            <a:lvl1pPr algn="l">
              <a:defRPr sz="2126">
                <a:solidFill>
                  <a:schemeClr val="tx1">
                    <a:tint val="75000"/>
                  </a:schemeClr>
                </a:solidFill>
              </a:defRPr>
            </a:lvl1pPr>
          </a:lstStyle>
          <a:p>
            <a:fld id="{E494C26F-8E6A-4D47-83C1-D58BABC5048E}" type="datetimeFigureOut">
              <a:rPr lang="da-DK" smtClean="0"/>
              <a:t>02-10-2023</a:t>
            </a:fld>
            <a:endParaRPr lang="da-DK"/>
          </a:p>
        </p:txBody>
      </p:sp>
      <p:sp>
        <p:nvSpPr>
          <p:cNvPr id="5" name="Pladsholder til sidefod 4"/>
          <p:cNvSpPr>
            <a:spLocks noGrp="1"/>
          </p:cNvSpPr>
          <p:nvPr>
            <p:ph type="ftr" sz="quarter" idx="3"/>
          </p:nvPr>
        </p:nvSpPr>
        <p:spPr>
          <a:xfrm>
            <a:off x="7154843" y="15015407"/>
            <a:ext cx="7289840" cy="862523"/>
          </a:xfrm>
          <a:prstGeom prst="rect">
            <a:avLst/>
          </a:prstGeom>
        </p:spPr>
        <p:txBody>
          <a:bodyPr vert="horz" lIns="91440" tIns="45720" rIns="91440" bIns="45720" rtlCol="0" anchor="ctr"/>
          <a:lstStyle>
            <a:lvl1pPr algn="ctr">
              <a:defRPr sz="2126">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15254665" y="15015407"/>
            <a:ext cx="4859893" cy="862523"/>
          </a:xfrm>
          <a:prstGeom prst="rect">
            <a:avLst/>
          </a:prstGeom>
        </p:spPr>
        <p:txBody>
          <a:bodyPr vert="horz" lIns="91440" tIns="45720" rIns="91440" bIns="45720" rtlCol="0" anchor="ctr"/>
          <a:lstStyle>
            <a:lvl1pPr algn="r">
              <a:defRPr sz="2126">
                <a:solidFill>
                  <a:schemeClr val="tx1">
                    <a:tint val="75000"/>
                  </a:schemeClr>
                </a:solidFill>
              </a:defRPr>
            </a:lvl1pPr>
          </a:lstStyle>
          <a:p>
            <a:fld id="{5A622FAF-2BAB-4CAF-8264-D36B774C1A1A}" type="slidenum">
              <a:rPr lang="da-DK" smtClean="0"/>
              <a:t>‹nr.›</a:t>
            </a:fld>
            <a:endParaRPr lang="da-DK"/>
          </a:p>
        </p:txBody>
      </p:sp>
    </p:spTree>
    <p:extLst>
      <p:ext uri="{BB962C8B-B14F-4D97-AF65-F5344CB8AC3E}">
        <p14:creationId xmlns:p14="http://schemas.microsoft.com/office/powerpoint/2010/main" val="1949691977"/>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43E92-78E9-CD4A-9C9D-9141EA645AFC}"/>
              </a:ext>
            </a:extLst>
          </p:cNvPr>
          <p:cNvSpPr>
            <a:spLocks noGrp="1"/>
          </p:cNvSpPr>
          <p:nvPr>
            <p:ph type="ctrTitle"/>
          </p:nvPr>
        </p:nvSpPr>
        <p:spPr>
          <a:xfrm>
            <a:off x="8687503" y="5772548"/>
            <a:ext cx="10782530" cy="6452581"/>
          </a:xfrm>
        </p:spPr>
        <p:txBody>
          <a:bodyPr/>
          <a:lstStyle/>
          <a:p>
            <a:r>
              <a:rPr lang="da-DK" dirty="0"/>
              <a:t>3 dages kursus for oplæringsvejledere på Pædagogisk Assistent uddannelsen</a:t>
            </a:r>
          </a:p>
        </p:txBody>
      </p:sp>
    </p:spTree>
    <p:extLst>
      <p:ext uri="{BB962C8B-B14F-4D97-AF65-F5344CB8AC3E}">
        <p14:creationId xmlns:p14="http://schemas.microsoft.com/office/powerpoint/2010/main" val="23746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246191E-9801-A1E0-BE3B-B8FDEA3E1102}"/>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7DB96BD5-4ECE-20DC-C8FE-D40917571151}"/>
              </a:ext>
            </a:extLst>
          </p:cNvPr>
          <p:cNvSpPr>
            <a:spLocks noGrp="1"/>
          </p:cNvSpPr>
          <p:nvPr>
            <p:ph type="body" idx="12"/>
          </p:nvPr>
        </p:nvSpPr>
        <p:spPr>
          <a:xfrm>
            <a:off x="1484967" y="3786292"/>
            <a:ext cx="10251659" cy="10315788"/>
          </a:xfrm>
        </p:spPr>
        <p:txBody>
          <a:bodyPr/>
          <a:lstStyle/>
          <a:p>
            <a:pPr marL="571500" indent="-571500">
              <a:buFont typeface="Arial" panose="020B0604020202020204" pitchFamily="34" charset="0"/>
              <a:buChar char="•"/>
            </a:pPr>
            <a:r>
              <a:rPr lang="da-DK" dirty="0"/>
              <a:t>Eleverne møder arbejdsopgaver, som indeholder udfordringer</a:t>
            </a:r>
          </a:p>
          <a:p>
            <a:pPr marL="571500" indent="-571500">
              <a:buFont typeface="Arial" panose="020B0604020202020204" pitchFamily="34" charset="0"/>
              <a:buChar char="•"/>
            </a:pPr>
            <a:r>
              <a:rPr lang="da-DK" dirty="0"/>
              <a:t>I rutineopgaver opstår der nogle gange udfordringer, og opgaven bliver således til en problemløsningsopgave</a:t>
            </a:r>
          </a:p>
          <a:p>
            <a:pPr marL="571500" indent="-571500">
              <a:buFont typeface="Arial" panose="020B0604020202020204" pitchFamily="34" charset="0"/>
              <a:buChar char="•"/>
            </a:pPr>
            <a:r>
              <a:rPr lang="da-DK" dirty="0"/>
              <a:t>Her kan der være et læringspotentiale for eleven</a:t>
            </a:r>
          </a:p>
          <a:p>
            <a:pPr marL="571500" indent="-571500">
              <a:buFont typeface="Arial" panose="020B0604020202020204" pitchFamily="34" charset="0"/>
              <a:buChar char="•"/>
            </a:pPr>
            <a:r>
              <a:rPr lang="da-DK" dirty="0"/>
              <a:t>Eleven skal vurder sin udfordring, handler, afprøver nye metoder og udvikler en ny forståelse</a:t>
            </a:r>
          </a:p>
          <a:p>
            <a:pPr marL="571500" indent="-571500">
              <a:buFont typeface="Arial" panose="020B0604020202020204" pitchFamily="34" charset="0"/>
              <a:buChar char="•"/>
            </a:pPr>
            <a:r>
              <a:rPr lang="da-DK" dirty="0"/>
              <a:t>Refleksion i handling eller refleksion over handling</a:t>
            </a:r>
          </a:p>
          <a:p>
            <a:pPr marL="571500" indent="-571500">
              <a:buFont typeface="Arial" panose="020B0604020202020204" pitchFamily="34" charset="0"/>
              <a:buChar char="•"/>
            </a:pPr>
            <a:r>
              <a:rPr lang="da-DK" dirty="0"/>
              <a:t>Eleven udvikler dømmekraft, situationsfornemmelse og intuition</a:t>
            </a:r>
          </a:p>
          <a:p>
            <a:endParaRPr lang="da-DK" dirty="0"/>
          </a:p>
          <a:p>
            <a:endParaRPr lang="da-DK" dirty="0"/>
          </a:p>
          <a:p>
            <a:endParaRPr lang="da-DK" dirty="0"/>
          </a:p>
          <a:p>
            <a:endParaRPr lang="da-DK" dirty="0"/>
          </a:p>
          <a:p>
            <a:endParaRPr lang="da-DK" dirty="0"/>
          </a:p>
          <a:p>
            <a:endParaRPr lang="da-DK" dirty="0"/>
          </a:p>
          <a:p>
            <a:endParaRPr lang="da-DK" dirty="0"/>
          </a:p>
        </p:txBody>
      </p:sp>
      <p:sp>
        <p:nvSpPr>
          <p:cNvPr id="4" name="Titel 3">
            <a:extLst>
              <a:ext uri="{FF2B5EF4-FFF2-40B4-BE49-F238E27FC236}">
                <a16:creationId xmlns:a16="http://schemas.microsoft.com/office/drawing/2014/main" id="{BB8C4C10-7639-9658-9BFD-2B34BCA07ACF}"/>
              </a:ext>
            </a:extLst>
          </p:cNvPr>
          <p:cNvSpPr>
            <a:spLocks noGrp="1"/>
          </p:cNvSpPr>
          <p:nvPr>
            <p:ph type="title"/>
          </p:nvPr>
        </p:nvSpPr>
        <p:spPr/>
        <p:txBody>
          <a:bodyPr/>
          <a:lstStyle/>
          <a:p>
            <a:r>
              <a:rPr lang="da-DK" dirty="0"/>
              <a:t>Problemløsningsopgaver</a:t>
            </a:r>
          </a:p>
        </p:txBody>
      </p:sp>
      <p:pic>
        <p:nvPicPr>
          <p:cNvPr id="5" name="Billede 4">
            <a:extLst>
              <a:ext uri="{FF2B5EF4-FFF2-40B4-BE49-F238E27FC236}">
                <a16:creationId xmlns:a16="http://schemas.microsoft.com/office/drawing/2014/main" id="{E123E5A7-1E0A-43F7-771F-91C0E532EAF4}"/>
              </a:ext>
            </a:extLst>
          </p:cNvPr>
          <p:cNvPicPr>
            <a:picLocks noChangeAspect="1"/>
          </p:cNvPicPr>
          <p:nvPr/>
        </p:nvPicPr>
        <p:blipFill>
          <a:blip r:embed="rId2"/>
          <a:stretch>
            <a:fillRect/>
          </a:stretch>
        </p:blipFill>
        <p:spPr>
          <a:xfrm>
            <a:off x="11736626" y="3786292"/>
            <a:ext cx="8361843" cy="8781844"/>
          </a:xfrm>
          <a:prstGeom prst="rect">
            <a:avLst/>
          </a:prstGeom>
        </p:spPr>
      </p:pic>
    </p:spTree>
    <p:extLst>
      <p:ext uri="{BB962C8B-B14F-4D97-AF65-F5344CB8AC3E}">
        <p14:creationId xmlns:p14="http://schemas.microsoft.com/office/powerpoint/2010/main" val="94237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6451120-43DA-2672-1E3F-B1FF6B3C28F1}"/>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4" name="Titel 3">
            <a:extLst>
              <a:ext uri="{FF2B5EF4-FFF2-40B4-BE49-F238E27FC236}">
                <a16:creationId xmlns:a16="http://schemas.microsoft.com/office/drawing/2014/main" id="{CC5429A8-E43D-A56E-8EDB-AC1D5AF7A859}"/>
              </a:ext>
            </a:extLst>
          </p:cNvPr>
          <p:cNvSpPr>
            <a:spLocks noGrp="1"/>
          </p:cNvSpPr>
          <p:nvPr>
            <p:ph type="title"/>
          </p:nvPr>
        </p:nvSpPr>
        <p:spPr/>
        <p:txBody>
          <a:bodyPr/>
          <a:lstStyle/>
          <a:p>
            <a:r>
              <a:rPr lang="da-DK" dirty="0" err="1"/>
              <a:t>Refleksionhjulet</a:t>
            </a:r>
            <a:endParaRPr lang="da-DK" dirty="0"/>
          </a:p>
        </p:txBody>
      </p:sp>
      <p:pic>
        <p:nvPicPr>
          <p:cNvPr id="12" name="Billede 11">
            <a:extLst>
              <a:ext uri="{FF2B5EF4-FFF2-40B4-BE49-F238E27FC236}">
                <a16:creationId xmlns:a16="http://schemas.microsoft.com/office/drawing/2014/main" id="{0A702A66-5F65-2AC4-27C7-C6ABBFF9B06B}"/>
              </a:ext>
            </a:extLst>
          </p:cNvPr>
          <p:cNvPicPr>
            <a:picLocks noChangeAspect="1"/>
          </p:cNvPicPr>
          <p:nvPr/>
        </p:nvPicPr>
        <p:blipFill rotWithShape="1">
          <a:blip r:embed="rId2"/>
          <a:srcRect l="16741" t="16308" r="20531" b="7934"/>
          <a:stretch/>
        </p:blipFill>
        <p:spPr>
          <a:xfrm>
            <a:off x="3044985" y="4114799"/>
            <a:ext cx="15509553" cy="10536382"/>
          </a:xfrm>
          <a:prstGeom prst="rect">
            <a:avLst/>
          </a:prstGeom>
        </p:spPr>
      </p:pic>
    </p:spTree>
    <p:extLst>
      <p:ext uri="{BB962C8B-B14F-4D97-AF65-F5344CB8AC3E}">
        <p14:creationId xmlns:p14="http://schemas.microsoft.com/office/powerpoint/2010/main" val="215804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FE10-75E0-1F2E-7E71-6D7FF621DA65}"/>
              </a:ext>
            </a:extLst>
          </p:cNvPr>
          <p:cNvSpPr>
            <a:spLocks noGrp="1"/>
          </p:cNvSpPr>
          <p:nvPr>
            <p:ph type="ctrTitle"/>
          </p:nvPr>
        </p:nvSpPr>
        <p:spPr/>
        <p:txBody>
          <a:bodyPr/>
          <a:lstStyle/>
          <a:p>
            <a:r>
              <a:rPr lang="da-DK" dirty="0"/>
              <a:t>Læringsmål</a:t>
            </a:r>
          </a:p>
        </p:txBody>
      </p:sp>
    </p:spTree>
    <p:extLst>
      <p:ext uri="{BB962C8B-B14F-4D97-AF65-F5344CB8AC3E}">
        <p14:creationId xmlns:p14="http://schemas.microsoft.com/office/powerpoint/2010/main" val="14244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C241DD1-A000-3ABE-D0B7-C1A765DF0016}"/>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3EC2FA8D-9841-6C19-CD04-9FFA376BD347}"/>
              </a:ext>
            </a:extLst>
          </p:cNvPr>
          <p:cNvSpPr>
            <a:spLocks noGrp="1"/>
          </p:cNvSpPr>
          <p:nvPr>
            <p:ph type="body" idx="12"/>
          </p:nvPr>
        </p:nvSpPr>
        <p:spPr>
          <a:xfrm>
            <a:off x="1484966" y="3786292"/>
            <a:ext cx="10655153" cy="10050024"/>
          </a:xfrm>
        </p:spPr>
        <p:txBody>
          <a:bodyPr/>
          <a:lstStyle/>
          <a:p>
            <a:r>
              <a:rPr lang="da-DK" sz="3200" dirty="0"/>
              <a:t>Der er 18 oplæringsmål for eleverne i oplæringen. Oplæringsmålene tager afsæt i de 21 overordnende kompetencemål for den pædagogiske assistent uddannelse. </a:t>
            </a:r>
          </a:p>
          <a:p>
            <a:endParaRPr lang="da-DK" sz="3200" dirty="0"/>
          </a:p>
          <a:p>
            <a:r>
              <a:rPr lang="da-DK" sz="3200" dirty="0"/>
              <a:t>Oplæringsmålene er bredt formuleret, så det kan være nødvendigt at bryde dem ned, så de er lettere at forstå og passer til lige præcis jer som oplæringssted. </a:t>
            </a:r>
          </a:p>
          <a:p>
            <a:endParaRPr lang="da-DK" sz="3200" dirty="0"/>
          </a:p>
          <a:p>
            <a:r>
              <a:rPr lang="da-DK" sz="3200" dirty="0"/>
              <a:t>Der kan være formelle læringsmål, som tager afsæt i særinteresser fra eleven eller vejlederen – de uformelle læringsmål kan være ubevidste.</a:t>
            </a:r>
          </a:p>
          <a:p>
            <a:endParaRPr lang="da-DK" sz="3200" dirty="0"/>
          </a:p>
          <a:p>
            <a:r>
              <a:rPr lang="da-DK" sz="3200" dirty="0"/>
              <a:t>Der opstår ofte situationsbestemte læringsmål, fordi der ofte opstår noget uforudset i arbejdssituationen.</a:t>
            </a:r>
          </a:p>
          <a:p>
            <a:endParaRPr lang="da-DK" dirty="0"/>
          </a:p>
          <a:p>
            <a:endParaRPr lang="da-DK" dirty="0"/>
          </a:p>
          <a:p>
            <a:endParaRPr lang="da-DK" dirty="0"/>
          </a:p>
          <a:p>
            <a:endParaRPr lang="da-DK" dirty="0"/>
          </a:p>
          <a:p>
            <a:endParaRPr lang="da-DK" dirty="0"/>
          </a:p>
          <a:p>
            <a:endParaRPr lang="da-DK" dirty="0"/>
          </a:p>
        </p:txBody>
      </p:sp>
      <p:sp>
        <p:nvSpPr>
          <p:cNvPr id="4" name="Titel 3">
            <a:extLst>
              <a:ext uri="{FF2B5EF4-FFF2-40B4-BE49-F238E27FC236}">
                <a16:creationId xmlns:a16="http://schemas.microsoft.com/office/drawing/2014/main" id="{E67338FB-5F12-F365-B137-FB4D5970BAF4}"/>
              </a:ext>
            </a:extLst>
          </p:cNvPr>
          <p:cNvSpPr>
            <a:spLocks noGrp="1"/>
          </p:cNvSpPr>
          <p:nvPr>
            <p:ph type="title"/>
          </p:nvPr>
        </p:nvSpPr>
        <p:spPr/>
        <p:txBody>
          <a:bodyPr/>
          <a:lstStyle/>
          <a:p>
            <a:r>
              <a:rPr lang="da-DK" dirty="0"/>
              <a:t>Læringsmål</a:t>
            </a:r>
          </a:p>
        </p:txBody>
      </p:sp>
      <p:pic>
        <p:nvPicPr>
          <p:cNvPr id="5" name="Billede 4">
            <a:extLst>
              <a:ext uri="{FF2B5EF4-FFF2-40B4-BE49-F238E27FC236}">
                <a16:creationId xmlns:a16="http://schemas.microsoft.com/office/drawing/2014/main" id="{0B3C857A-3A6F-13FE-2D94-FACFFA2B0091}"/>
              </a:ext>
            </a:extLst>
          </p:cNvPr>
          <p:cNvPicPr>
            <a:picLocks noChangeAspect="1"/>
          </p:cNvPicPr>
          <p:nvPr/>
        </p:nvPicPr>
        <p:blipFill>
          <a:blip r:embed="rId2"/>
          <a:stretch>
            <a:fillRect/>
          </a:stretch>
        </p:blipFill>
        <p:spPr>
          <a:xfrm>
            <a:off x="12867699" y="3786292"/>
            <a:ext cx="7230770" cy="7011410"/>
          </a:xfrm>
          <a:prstGeom prst="rect">
            <a:avLst/>
          </a:prstGeom>
        </p:spPr>
      </p:pic>
    </p:spTree>
    <p:extLst>
      <p:ext uri="{BB962C8B-B14F-4D97-AF65-F5344CB8AC3E}">
        <p14:creationId xmlns:p14="http://schemas.microsoft.com/office/powerpoint/2010/main" val="53014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65CFA-7C28-4121-BDCB-10DD4FF416A2}"/>
              </a:ext>
            </a:extLst>
          </p:cNvPr>
          <p:cNvSpPr>
            <a:spLocks noGrp="1"/>
          </p:cNvSpPr>
          <p:nvPr>
            <p:ph type="title"/>
          </p:nvPr>
        </p:nvSpPr>
        <p:spPr>
          <a:xfrm>
            <a:off x="1484969" y="862530"/>
            <a:ext cx="18629590" cy="3131336"/>
          </a:xfrm>
        </p:spPr>
        <p:txBody>
          <a:bodyPr anchor="ctr">
            <a:normAutofit/>
          </a:bodyPr>
          <a:lstStyle/>
          <a:p>
            <a:r>
              <a:rPr lang="da-DK" dirty="0"/>
              <a:t>Oplæringsmål</a:t>
            </a:r>
          </a:p>
        </p:txBody>
      </p:sp>
      <p:sp>
        <p:nvSpPr>
          <p:cNvPr id="6" name="Date Placeholder 3">
            <a:extLst>
              <a:ext uri="{FF2B5EF4-FFF2-40B4-BE49-F238E27FC236}">
                <a16:creationId xmlns:a16="http://schemas.microsoft.com/office/drawing/2014/main" id="{AC987B96-AE0C-608A-2BD4-CAB099998C5D}"/>
              </a:ext>
            </a:extLst>
          </p:cNvPr>
          <p:cNvSpPr>
            <a:spLocks noGrp="1"/>
          </p:cNvSpPr>
          <p:nvPr>
            <p:ph type="dt" sz="half" idx="10"/>
          </p:nvPr>
        </p:nvSpPr>
        <p:spPr>
          <a:xfrm>
            <a:off x="1484969" y="15015413"/>
            <a:ext cx="4859893" cy="862524"/>
          </a:xfrm>
        </p:spPr>
        <p:txBody>
          <a:bodyPr/>
          <a:lstStyle/>
          <a:p>
            <a:pPr>
              <a:spcAft>
                <a:spcPts val="600"/>
              </a:spcAft>
            </a:pPr>
            <a:fld id="{88904F5D-C003-4043-A0A6-BEADA6C2C7E0}" type="datetime1">
              <a:rPr/>
              <a:pPr>
                <a:spcAft>
                  <a:spcPts val="600"/>
                </a:spcAft>
              </a:pPr>
              <a:t>02-10-2023</a:t>
            </a:fld>
            <a:endParaRPr lang="da-DK"/>
          </a:p>
        </p:txBody>
      </p:sp>
      <p:graphicFrame>
        <p:nvGraphicFramePr>
          <p:cNvPr id="7" name="Pladsholder til indhold 2">
            <a:extLst>
              <a:ext uri="{FF2B5EF4-FFF2-40B4-BE49-F238E27FC236}">
                <a16:creationId xmlns:a16="http://schemas.microsoft.com/office/drawing/2014/main" id="{33D78142-78CC-4CB4-A20B-7F6653F3AE27}"/>
              </a:ext>
            </a:extLst>
          </p:cNvPr>
          <p:cNvGraphicFramePr>
            <a:graphicFrameLocks noGrp="1"/>
          </p:cNvGraphicFramePr>
          <p:nvPr>
            <p:ph idx="1"/>
            <p:extLst>
              <p:ext uri="{D42A27DB-BD31-4B8C-83A1-F6EECF244321}">
                <p14:modId xmlns:p14="http://schemas.microsoft.com/office/powerpoint/2010/main" val="1744868201"/>
              </p:ext>
            </p:extLst>
          </p:nvPr>
        </p:nvGraphicFramePr>
        <p:xfrm>
          <a:off x="1484969" y="4312616"/>
          <a:ext cx="18629590" cy="10279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595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
            <a:extLst>
              <a:ext uri="{FF2B5EF4-FFF2-40B4-BE49-F238E27FC236}">
                <a16:creationId xmlns:a16="http://schemas.microsoft.com/office/drawing/2014/main" id="{D29AACFB-52B9-FD51-0EDF-61D160E0E57F}"/>
              </a:ext>
            </a:extLst>
          </p:cNvPr>
          <p:cNvSpPr>
            <a:spLocks noGrp="1"/>
          </p:cNvSpPr>
          <p:nvPr>
            <p:ph type="dt" sz="half" idx="10"/>
          </p:nvPr>
        </p:nvSpPr>
        <p:spPr>
          <a:xfrm>
            <a:off x="1484969" y="15015413"/>
            <a:ext cx="4859893" cy="862524"/>
          </a:xfrm>
        </p:spPr>
        <p:txBody>
          <a:bodyPr/>
          <a:lstStyle/>
          <a:p>
            <a:pPr>
              <a:spcAft>
                <a:spcPts val="600"/>
              </a:spcAft>
            </a:pPr>
            <a:fld id="{91C4F341-646C-C94F-BE92-7EAD6AEECE56}" type="datetime1">
              <a:rPr lang="da-DK" smtClean="0"/>
              <a:pPr>
                <a:spcAft>
                  <a:spcPts val="600"/>
                </a:spcAft>
              </a:pPr>
              <a:t>02-10-2023</a:t>
            </a:fld>
            <a:endParaRPr lang="da-DK"/>
          </a:p>
        </p:txBody>
      </p:sp>
      <p:sp>
        <p:nvSpPr>
          <p:cNvPr id="11" name="Pladsholder til indhold 10">
            <a:extLst>
              <a:ext uri="{FF2B5EF4-FFF2-40B4-BE49-F238E27FC236}">
                <a16:creationId xmlns:a16="http://schemas.microsoft.com/office/drawing/2014/main" id="{019F8649-D220-4DA4-8AA9-BAB96456C609}"/>
              </a:ext>
            </a:extLst>
          </p:cNvPr>
          <p:cNvSpPr>
            <a:spLocks noGrp="1"/>
          </p:cNvSpPr>
          <p:nvPr>
            <p:ph type="body" idx="1"/>
          </p:nvPr>
        </p:nvSpPr>
        <p:spPr>
          <a:xfrm>
            <a:off x="10799762" y="4722355"/>
            <a:ext cx="9314795" cy="9139118"/>
          </a:xfrm>
        </p:spPr>
        <p:txBody>
          <a:bodyPr>
            <a:normAutofit/>
          </a:bodyPr>
          <a:lstStyle/>
          <a:p>
            <a:pPr>
              <a:spcAft>
                <a:spcPts val="600"/>
              </a:spcAft>
            </a:pPr>
            <a:r>
              <a:rPr lang="da-DK"/>
              <a:t>En god tommelfingerregel som vejleder er at huske sig selv og eleven på, at elevens arbejde med samme pædagogiske planlagte aktivitet typisk bidrager til opfyldelsen af flere oplæringsmål på én gang</a:t>
            </a:r>
          </a:p>
        </p:txBody>
      </p:sp>
      <p:pic>
        <p:nvPicPr>
          <p:cNvPr id="12" name="Billede 11">
            <a:extLst>
              <a:ext uri="{FF2B5EF4-FFF2-40B4-BE49-F238E27FC236}">
                <a16:creationId xmlns:a16="http://schemas.microsoft.com/office/drawing/2014/main" id="{97F41A13-DCDE-4071-8FFE-C811294E0CBB}"/>
              </a:ext>
            </a:extLst>
          </p:cNvPr>
          <p:cNvPicPr>
            <a:picLocks noChangeAspect="1"/>
          </p:cNvPicPr>
          <p:nvPr/>
        </p:nvPicPr>
        <p:blipFill rotWithShape="1">
          <a:blip r:embed="rId2"/>
          <a:srcRect l="28846" r="27822"/>
          <a:stretch/>
        </p:blipFill>
        <p:spPr>
          <a:xfrm>
            <a:off x="1484967" y="2985734"/>
            <a:ext cx="8126318" cy="9845652"/>
          </a:xfrm>
          <a:prstGeom prst="rect">
            <a:avLst/>
          </a:prstGeom>
          <a:noFill/>
        </p:spPr>
      </p:pic>
      <p:sp>
        <p:nvSpPr>
          <p:cNvPr id="2" name="Titel 1">
            <a:extLst>
              <a:ext uri="{FF2B5EF4-FFF2-40B4-BE49-F238E27FC236}">
                <a16:creationId xmlns:a16="http://schemas.microsoft.com/office/drawing/2014/main" id="{E3CF0F5F-5E9D-4746-8A80-E479BEC64253}"/>
              </a:ext>
            </a:extLst>
          </p:cNvPr>
          <p:cNvSpPr>
            <a:spLocks noGrp="1"/>
          </p:cNvSpPr>
          <p:nvPr>
            <p:ph type="title"/>
          </p:nvPr>
        </p:nvSpPr>
        <p:spPr>
          <a:xfrm>
            <a:off x="10783674" y="1851737"/>
            <a:ext cx="9314795" cy="2202355"/>
          </a:xfrm>
        </p:spPr>
        <p:txBody>
          <a:bodyPr anchor="t">
            <a:normAutofit/>
          </a:bodyPr>
          <a:lstStyle/>
          <a:p>
            <a:r>
              <a:rPr lang="da-DK" dirty="0"/>
              <a:t>Oplæringsmålene</a:t>
            </a:r>
          </a:p>
        </p:txBody>
      </p:sp>
    </p:spTree>
    <p:extLst>
      <p:ext uri="{BB962C8B-B14F-4D97-AF65-F5344CB8AC3E}">
        <p14:creationId xmlns:p14="http://schemas.microsoft.com/office/powerpoint/2010/main" val="4195448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9CD2F-2F10-4921-BEBC-A9A57B08AE7A}"/>
              </a:ext>
            </a:extLst>
          </p:cNvPr>
          <p:cNvSpPr>
            <a:spLocks noGrp="1"/>
          </p:cNvSpPr>
          <p:nvPr>
            <p:ph type="title"/>
          </p:nvPr>
        </p:nvSpPr>
        <p:spPr/>
        <p:txBody>
          <a:bodyPr/>
          <a:lstStyle/>
          <a:p>
            <a:r>
              <a:rPr lang="da-DK" dirty="0"/>
              <a:t>Arbejdet med oplæringsmålene</a:t>
            </a:r>
          </a:p>
        </p:txBody>
      </p:sp>
      <p:graphicFrame>
        <p:nvGraphicFramePr>
          <p:cNvPr id="6" name="Pladsholder til indhold 5">
            <a:extLst>
              <a:ext uri="{FF2B5EF4-FFF2-40B4-BE49-F238E27FC236}">
                <a16:creationId xmlns:a16="http://schemas.microsoft.com/office/drawing/2014/main" id="{3D48E1B0-3509-45D1-9684-3291E6BD0474}"/>
              </a:ext>
            </a:extLst>
          </p:cNvPr>
          <p:cNvGraphicFramePr>
            <a:graphicFrameLocks noGrp="1"/>
          </p:cNvGraphicFramePr>
          <p:nvPr>
            <p:ph idx="1"/>
            <p:extLst>
              <p:ext uri="{D42A27DB-BD31-4B8C-83A1-F6EECF244321}">
                <p14:modId xmlns:p14="http://schemas.microsoft.com/office/powerpoint/2010/main" val="3404412459"/>
              </p:ext>
            </p:extLst>
          </p:nvPr>
        </p:nvGraphicFramePr>
        <p:xfrm>
          <a:off x="1484967" y="5259656"/>
          <a:ext cx="18629590" cy="7708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490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B9B97-A1C7-4913-B436-105A44933AC0}"/>
              </a:ext>
            </a:extLst>
          </p:cNvPr>
          <p:cNvSpPr>
            <a:spLocks noGrp="1"/>
          </p:cNvSpPr>
          <p:nvPr>
            <p:ph type="title"/>
          </p:nvPr>
        </p:nvSpPr>
        <p:spPr/>
        <p:txBody>
          <a:bodyPr/>
          <a:lstStyle/>
          <a:p>
            <a:r>
              <a:rPr lang="da-DK" dirty="0"/>
              <a:t>Arbejdet med oplæringsmålene</a:t>
            </a:r>
          </a:p>
        </p:txBody>
      </p:sp>
      <p:graphicFrame>
        <p:nvGraphicFramePr>
          <p:cNvPr id="4" name="Pladsholder til indhold 3">
            <a:extLst>
              <a:ext uri="{FF2B5EF4-FFF2-40B4-BE49-F238E27FC236}">
                <a16:creationId xmlns:a16="http://schemas.microsoft.com/office/drawing/2014/main" id="{E74B34B1-9D18-49DA-AEC8-11362AAD8004}"/>
              </a:ext>
            </a:extLst>
          </p:cNvPr>
          <p:cNvGraphicFramePr>
            <a:graphicFrameLocks noGrp="1"/>
          </p:cNvGraphicFramePr>
          <p:nvPr>
            <p:ph idx="1"/>
            <p:extLst>
              <p:ext uri="{D42A27DB-BD31-4B8C-83A1-F6EECF244321}">
                <p14:modId xmlns:p14="http://schemas.microsoft.com/office/powerpoint/2010/main" val="3143678811"/>
              </p:ext>
            </p:extLst>
          </p:nvPr>
        </p:nvGraphicFramePr>
        <p:xfrm>
          <a:off x="1484967" y="5259656"/>
          <a:ext cx="18629590" cy="7708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87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3D66F-4C11-4DDA-8D32-040F4457254A}"/>
              </a:ext>
            </a:extLst>
          </p:cNvPr>
          <p:cNvSpPr>
            <a:spLocks noGrp="1"/>
          </p:cNvSpPr>
          <p:nvPr>
            <p:ph type="title"/>
          </p:nvPr>
        </p:nvSpPr>
        <p:spPr/>
        <p:txBody>
          <a:bodyPr/>
          <a:lstStyle/>
          <a:p>
            <a:r>
              <a:rPr lang="da-DK" dirty="0"/>
              <a:t>Præstationsstandarder</a:t>
            </a:r>
          </a:p>
        </p:txBody>
      </p:sp>
      <p:pic>
        <p:nvPicPr>
          <p:cNvPr id="4" name="Pladsholder til indhold 3">
            <a:extLst>
              <a:ext uri="{FF2B5EF4-FFF2-40B4-BE49-F238E27FC236}">
                <a16:creationId xmlns:a16="http://schemas.microsoft.com/office/drawing/2014/main" id="{16D2283E-AB8E-4866-8119-F54D87E629F5}"/>
              </a:ext>
            </a:extLst>
          </p:cNvPr>
          <p:cNvPicPr>
            <a:picLocks noGrp="1" noChangeAspect="1"/>
          </p:cNvPicPr>
          <p:nvPr>
            <p:ph idx="1"/>
          </p:nvPr>
        </p:nvPicPr>
        <p:blipFill>
          <a:blip r:embed="rId2"/>
          <a:stretch>
            <a:fillRect/>
          </a:stretch>
        </p:blipFill>
        <p:spPr>
          <a:xfrm>
            <a:off x="3941319" y="5566074"/>
            <a:ext cx="13716887" cy="7096059"/>
          </a:xfrm>
          <a:prstGeom prst="rect">
            <a:avLst/>
          </a:prstGeom>
        </p:spPr>
      </p:pic>
    </p:spTree>
    <p:extLst>
      <p:ext uri="{BB962C8B-B14F-4D97-AF65-F5344CB8AC3E}">
        <p14:creationId xmlns:p14="http://schemas.microsoft.com/office/powerpoint/2010/main" val="2538132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8EE0F-9816-499C-9E5A-A3A3B90FFE1D}"/>
              </a:ext>
            </a:extLst>
          </p:cNvPr>
          <p:cNvSpPr>
            <a:spLocks noGrp="1"/>
          </p:cNvSpPr>
          <p:nvPr>
            <p:ph type="title"/>
          </p:nvPr>
        </p:nvSpPr>
        <p:spPr/>
        <p:txBody>
          <a:bodyPr/>
          <a:lstStyle/>
          <a:p>
            <a:r>
              <a:rPr lang="da-DK" dirty="0"/>
              <a:t>Blooms taksonomi</a:t>
            </a:r>
          </a:p>
        </p:txBody>
      </p:sp>
      <p:pic>
        <p:nvPicPr>
          <p:cNvPr id="4" name="Pladsholder til indhold 3">
            <a:extLst>
              <a:ext uri="{FF2B5EF4-FFF2-40B4-BE49-F238E27FC236}">
                <a16:creationId xmlns:a16="http://schemas.microsoft.com/office/drawing/2014/main" id="{15A11651-0E76-4EF3-85F7-33C849E7AB0A}"/>
              </a:ext>
            </a:extLst>
          </p:cNvPr>
          <p:cNvPicPr>
            <a:picLocks noGrp="1" noChangeAspect="1"/>
          </p:cNvPicPr>
          <p:nvPr>
            <p:ph idx="1"/>
          </p:nvPr>
        </p:nvPicPr>
        <p:blipFill>
          <a:blip r:embed="rId2"/>
          <a:stretch>
            <a:fillRect/>
          </a:stretch>
        </p:blipFill>
        <p:spPr>
          <a:xfrm>
            <a:off x="3351746" y="5272131"/>
            <a:ext cx="14896031" cy="7820415"/>
          </a:xfrm>
          <a:prstGeom prst="rect">
            <a:avLst/>
          </a:prstGeom>
        </p:spPr>
      </p:pic>
    </p:spTree>
    <p:extLst>
      <p:ext uri="{BB962C8B-B14F-4D97-AF65-F5344CB8AC3E}">
        <p14:creationId xmlns:p14="http://schemas.microsoft.com/office/powerpoint/2010/main" val="3014780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E951F-6D97-CE9A-B1E3-4046FE000BBB}"/>
              </a:ext>
            </a:extLst>
          </p:cNvPr>
          <p:cNvSpPr>
            <a:spLocks noGrp="1"/>
          </p:cNvSpPr>
          <p:nvPr>
            <p:ph type="ctrTitle"/>
          </p:nvPr>
        </p:nvSpPr>
        <p:spPr/>
        <p:txBody>
          <a:bodyPr/>
          <a:lstStyle/>
          <a:p>
            <a:r>
              <a:rPr lang="da-DK" dirty="0"/>
              <a:t>Oplæringens didaktik</a:t>
            </a:r>
          </a:p>
        </p:txBody>
      </p:sp>
    </p:spTree>
    <p:extLst>
      <p:ext uri="{BB962C8B-B14F-4D97-AF65-F5344CB8AC3E}">
        <p14:creationId xmlns:p14="http://schemas.microsoft.com/office/powerpoint/2010/main" val="200632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451AE32-CB2D-8D7D-D0FF-135A3FFB1D62}"/>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4" name="Titel 3">
            <a:extLst>
              <a:ext uri="{FF2B5EF4-FFF2-40B4-BE49-F238E27FC236}">
                <a16:creationId xmlns:a16="http://schemas.microsoft.com/office/drawing/2014/main" id="{7F8DA1AE-737E-23C9-B07D-15595DD73A8B}"/>
              </a:ext>
            </a:extLst>
          </p:cNvPr>
          <p:cNvSpPr>
            <a:spLocks noGrp="1"/>
          </p:cNvSpPr>
          <p:nvPr>
            <p:ph type="title"/>
          </p:nvPr>
        </p:nvSpPr>
        <p:spPr/>
        <p:txBody>
          <a:bodyPr/>
          <a:lstStyle/>
          <a:p>
            <a:r>
              <a:rPr lang="da-DK" dirty="0"/>
              <a:t>Oplæringsmål</a:t>
            </a:r>
          </a:p>
        </p:txBody>
      </p:sp>
      <p:pic>
        <p:nvPicPr>
          <p:cNvPr id="6" name="Billede 5">
            <a:extLst>
              <a:ext uri="{FF2B5EF4-FFF2-40B4-BE49-F238E27FC236}">
                <a16:creationId xmlns:a16="http://schemas.microsoft.com/office/drawing/2014/main" id="{C2BB3FC4-07BF-9965-1CC9-926786DFDAC3}"/>
              </a:ext>
            </a:extLst>
          </p:cNvPr>
          <p:cNvPicPr>
            <a:picLocks noChangeAspect="1"/>
          </p:cNvPicPr>
          <p:nvPr/>
        </p:nvPicPr>
        <p:blipFill rotWithShape="1">
          <a:blip r:embed="rId2"/>
          <a:srcRect l="2424" t="14894" r="24281" b="4904"/>
          <a:stretch/>
        </p:blipFill>
        <p:spPr>
          <a:xfrm>
            <a:off x="2098963" y="3845080"/>
            <a:ext cx="17269691" cy="10629563"/>
          </a:xfrm>
          <a:prstGeom prst="rect">
            <a:avLst/>
          </a:prstGeom>
        </p:spPr>
      </p:pic>
    </p:spTree>
    <p:extLst>
      <p:ext uri="{BB962C8B-B14F-4D97-AF65-F5344CB8AC3E}">
        <p14:creationId xmlns:p14="http://schemas.microsoft.com/office/powerpoint/2010/main" val="329548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78ED1-E268-427A-A920-D93C97CF5658}"/>
              </a:ext>
            </a:extLst>
          </p:cNvPr>
          <p:cNvSpPr>
            <a:spLocks noGrp="1"/>
          </p:cNvSpPr>
          <p:nvPr>
            <p:ph type="title"/>
          </p:nvPr>
        </p:nvSpPr>
        <p:spPr/>
        <p:txBody>
          <a:bodyPr/>
          <a:lstStyle/>
          <a:p>
            <a:r>
              <a:rPr lang="da-DK" dirty="0"/>
              <a:t>Begynderniveau</a:t>
            </a:r>
          </a:p>
        </p:txBody>
      </p:sp>
      <p:sp>
        <p:nvSpPr>
          <p:cNvPr id="3" name="Pladsholder til indhold 2">
            <a:extLst>
              <a:ext uri="{FF2B5EF4-FFF2-40B4-BE49-F238E27FC236}">
                <a16:creationId xmlns:a16="http://schemas.microsoft.com/office/drawing/2014/main" id="{9B0F78C1-54E6-433B-A776-9CD6DDB573B9}"/>
              </a:ext>
            </a:extLst>
          </p:cNvPr>
          <p:cNvSpPr>
            <a:spLocks noGrp="1"/>
          </p:cNvSpPr>
          <p:nvPr>
            <p:ph idx="1"/>
          </p:nvPr>
        </p:nvSpPr>
        <p:spPr>
          <a:xfrm>
            <a:off x="1484969" y="4312616"/>
            <a:ext cx="11083167" cy="10279029"/>
          </a:xfrm>
        </p:spPr>
        <p:txBody>
          <a:bodyPr/>
          <a:lstStyle/>
          <a:p>
            <a:pPr marL="571500" indent="-571500">
              <a:buFont typeface="Arial" panose="020B0604020202020204" pitchFamily="34" charset="0"/>
              <a:buChar char="•"/>
            </a:pPr>
            <a:r>
              <a:rPr lang="da-DK" dirty="0"/>
              <a:t>Eleven kan løse en opgave og udføre en aktivitet i en kendt situation eller ud fra en kendt problemstilling eller kan udføre en mere kompliceret aktivitet under vejledning. </a:t>
            </a:r>
          </a:p>
          <a:p>
            <a:pPr marL="571500" indent="-571500">
              <a:buFont typeface="Arial" panose="020B0604020202020204" pitchFamily="34" charset="0"/>
              <a:buChar char="•"/>
            </a:pPr>
            <a:r>
              <a:rPr lang="da-DK" dirty="0"/>
              <a:t>På dette niveau lægges der vægt på personlig kompetence til at sætte sig ind i uddannelsens fundamentale kundskabs- og færdighedsområder og kompetence til at udvikle ansvarlighed og grundlag for fortsat læring. </a:t>
            </a:r>
          </a:p>
          <a:p>
            <a:pPr marL="571500" indent="-571500">
              <a:buFont typeface="Arial" panose="020B0604020202020204" pitchFamily="34" charset="0"/>
              <a:buChar char="•"/>
            </a:pPr>
            <a:r>
              <a:rPr lang="da-DK" dirty="0"/>
              <a:t>På begynderniveauet grundlægges ligeledes selvstændighed i opgaveløsning</a:t>
            </a:r>
          </a:p>
          <a:p>
            <a:pPr algn="r"/>
            <a:r>
              <a:rPr lang="da-DK" dirty="0"/>
              <a:t>(Bekendtgørelsen for erhvervsuddannelser)</a:t>
            </a:r>
          </a:p>
          <a:p>
            <a:endParaRPr lang="da-DK" dirty="0"/>
          </a:p>
          <a:p>
            <a:endParaRPr lang="da-DK" dirty="0"/>
          </a:p>
        </p:txBody>
      </p:sp>
      <p:pic>
        <p:nvPicPr>
          <p:cNvPr id="4" name="Billede 3">
            <a:extLst>
              <a:ext uri="{FF2B5EF4-FFF2-40B4-BE49-F238E27FC236}">
                <a16:creationId xmlns:a16="http://schemas.microsoft.com/office/drawing/2014/main" id="{307411FD-50A8-6320-D67D-B946BD50DFF1}"/>
              </a:ext>
            </a:extLst>
          </p:cNvPr>
          <p:cNvPicPr>
            <a:picLocks noChangeAspect="1"/>
          </p:cNvPicPr>
          <p:nvPr/>
        </p:nvPicPr>
        <p:blipFill>
          <a:blip r:embed="rId2"/>
          <a:stretch>
            <a:fillRect/>
          </a:stretch>
        </p:blipFill>
        <p:spPr>
          <a:xfrm>
            <a:off x="14319115" y="3993866"/>
            <a:ext cx="5795444" cy="9047332"/>
          </a:xfrm>
          <a:prstGeom prst="rect">
            <a:avLst/>
          </a:prstGeom>
        </p:spPr>
      </p:pic>
    </p:spTree>
    <p:extLst>
      <p:ext uri="{BB962C8B-B14F-4D97-AF65-F5344CB8AC3E}">
        <p14:creationId xmlns:p14="http://schemas.microsoft.com/office/powerpoint/2010/main" val="2737535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CA79F-3844-4DF1-95EA-6069E8247421}"/>
              </a:ext>
            </a:extLst>
          </p:cNvPr>
          <p:cNvSpPr>
            <a:spLocks noGrp="1"/>
          </p:cNvSpPr>
          <p:nvPr>
            <p:ph type="title"/>
          </p:nvPr>
        </p:nvSpPr>
        <p:spPr/>
        <p:txBody>
          <a:bodyPr/>
          <a:lstStyle/>
          <a:p>
            <a:r>
              <a:rPr lang="da-DK" dirty="0"/>
              <a:t>Rutineret niveau</a:t>
            </a:r>
          </a:p>
        </p:txBody>
      </p:sp>
      <p:sp>
        <p:nvSpPr>
          <p:cNvPr id="3" name="Pladsholder til indhold 2">
            <a:extLst>
              <a:ext uri="{FF2B5EF4-FFF2-40B4-BE49-F238E27FC236}">
                <a16:creationId xmlns:a16="http://schemas.microsoft.com/office/drawing/2014/main" id="{3234711E-1460-4C0A-9A04-AC03B082BDEE}"/>
              </a:ext>
            </a:extLst>
          </p:cNvPr>
          <p:cNvSpPr>
            <a:spLocks noGrp="1"/>
          </p:cNvSpPr>
          <p:nvPr>
            <p:ph idx="1"/>
          </p:nvPr>
        </p:nvSpPr>
        <p:spPr>
          <a:xfrm>
            <a:off x="1484969" y="4312616"/>
            <a:ext cx="11336086" cy="10279029"/>
          </a:xfrm>
        </p:spPr>
        <p:txBody>
          <a:bodyPr/>
          <a:lstStyle/>
          <a:p>
            <a:pPr marL="571500" indent="-571500">
              <a:buFont typeface="Arial" panose="020B0604020202020204" pitchFamily="34" charset="0"/>
              <a:buChar char="•"/>
            </a:pPr>
            <a:r>
              <a:rPr lang="da-DK" dirty="0"/>
              <a:t>Eleven kan planlægge og gennemføre en opgave eller aktivitet eller løse et problem i en rutinemæssig eller kendt situation og omgivelse, alene og i samarbejde med andre. </a:t>
            </a:r>
          </a:p>
          <a:p>
            <a:pPr marL="571500" indent="-571500">
              <a:buFont typeface="Arial" panose="020B0604020202020204" pitchFamily="34" charset="0"/>
              <a:buChar char="•"/>
            </a:pPr>
            <a:r>
              <a:rPr lang="da-DK" dirty="0"/>
              <a:t>På dette niveau lægges vægt på den personlige kompetence til selvstændigt at sætte sig ind i mere komplicerede problemstillinger og til at kommunikere med andre om løsningen heraf. </a:t>
            </a:r>
          </a:p>
          <a:p>
            <a:pPr marL="571500" indent="-571500">
              <a:buFont typeface="Arial" panose="020B0604020202020204" pitchFamily="34" charset="0"/>
              <a:buChar char="•"/>
            </a:pPr>
            <a:r>
              <a:rPr lang="da-DK" dirty="0"/>
              <a:t>Yderligere lægges vægt på fleksibilitet og omstillingsevne</a:t>
            </a:r>
          </a:p>
          <a:p>
            <a:pPr algn="r"/>
            <a:r>
              <a:rPr lang="da-DK" dirty="0"/>
              <a:t>(Bekendtgørelsen for erhvervsuddannelser)</a:t>
            </a:r>
          </a:p>
          <a:p>
            <a:endParaRPr lang="da-DK" dirty="0"/>
          </a:p>
        </p:txBody>
      </p:sp>
      <p:pic>
        <p:nvPicPr>
          <p:cNvPr id="4" name="Billede 3">
            <a:extLst>
              <a:ext uri="{FF2B5EF4-FFF2-40B4-BE49-F238E27FC236}">
                <a16:creationId xmlns:a16="http://schemas.microsoft.com/office/drawing/2014/main" id="{C46505A7-861F-D680-790D-C86554984F88}"/>
              </a:ext>
            </a:extLst>
          </p:cNvPr>
          <p:cNvPicPr>
            <a:picLocks noChangeAspect="1"/>
          </p:cNvPicPr>
          <p:nvPr/>
        </p:nvPicPr>
        <p:blipFill>
          <a:blip r:embed="rId2"/>
          <a:stretch>
            <a:fillRect/>
          </a:stretch>
        </p:blipFill>
        <p:spPr>
          <a:xfrm>
            <a:off x="14410281" y="3993866"/>
            <a:ext cx="5704278" cy="8905011"/>
          </a:xfrm>
          <a:prstGeom prst="rect">
            <a:avLst/>
          </a:prstGeom>
        </p:spPr>
      </p:pic>
    </p:spTree>
    <p:extLst>
      <p:ext uri="{BB962C8B-B14F-4D97-AF65-F5344CB8AC3E}">
        <p14:creationId xmlns:p14="http://schemas.microsoft.com/office/powerpoint/2010/main" val="162782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8A5DB-E5CF-4D09-9953-BF430C165C46}"/>
              </a:ext>
            </a:extLst>
          </p:cNvPr>
          <p:cNvSpPr>
            <a:spLocks noGrp="1"/>
          </p:cNvSpPr>
          <p:nvPr>
            <p:ph type="title"/>
          </p:nvPr>
        </p:nvSpPr>
        <p:spPr/>
        <p:txBody>
          <a:bodyPr/>
          <a:lstStyle/>
          <a:p>
            <a:r>
              <a:rPr lang="da-DK" dirty="0"/>
              <a:t>Avanceret niveau</a:t>
            </a:r>
          </a:p>
        </p:txBody>
      </p:sp>
      <p:sp>
        <p:nvSpPr>
          <p:cNvPr id="3" name="Pladsholder til indhold 2">
            <a:extLst>
              <a:ext uri="{FF2B5EF4-FFF2-40B4-BE49-F238E27FC236}">
                <a16:creationId xmlns:a16="http://schemas.microsoft.com/office/drawing/2014/main" id="{693EF9F5-B59B-45CD-AF63-6D9D7DFE214B}"/>
              </a:ext>
            </a:extLst>
          </p:cNvPr>
          <p:cNvSpPr>
            <a:spLocks noGrp="1"/>
          </p:cNvSpPr>
          <p:nvPr>
            <p:ph idx="1"/>
          </p:nvPr>
        </p:nvSpPr>
        <p:spPr>
          <a:xfrm>
            <a:off x="1484969" y="4312616"/>
            <a:ext cx="11297176" cy="10279029"/>
          </a:xfrm>
        </p:spPr>
        <p:txBody>
          <a:bodyPr/>
          <a:lstStyle/>
          <a:p>
            <a:pPr marL="571500" indent="-571500">
              <a:buFont typeface="Arial" panose="020B0604020202020204" pitchFamily="34" charset="0"/>
              <a:buChar char="•"/>
            </a:pPr>
            <a:r>
              <a:rPr lang="da-DK" dirty="0"/>
              <a:t>Eleven kan vurdere et problem, kan planlægge, løse og gennemføre en opgave eller aktivitet eller løse et problem også i ikke-rutinesituationer – alene eller i samarbejde med andre – under hensyn til opgavens art. </a:t>
            </a:r>
          </a:p>
          <a:p>
            <a:pPr marL="571500" indent="-571500">
              <a:buFont typeface="Arial" panose="020B0604020202020204" pitchFamily="34" charset="0"/>
              <a:buChar char="•"/>
            </a:pPr>
            <a:r>
              <a:rPr lang="da-DK" dirty="0"/>
              <a:t>På dette niveau lægges vægt på den personlige kompetence til at tage selvstændigt ansvar og vise initiativ samt kompetence til selv at formulere og løse faglige og sociale opgaver og problemer. </a:t>
            </a:r>
          </a:p>
          <a:p>
            <a:pPr marL="571500" indent="-571500">
              <a:buFont typeface="Arial" panose="020B0604020202020204" pitchFamily="34" charset="0"/>
              <a:buChar char="•"/>
            </a:pPr>
            <a:r>
              <a:rPr lang="da-DK" dirty="0"/>
              <a:t>Yderligere lægges vægt på kvalitetssans og kreativitet.</a:t>
            </a:r>
          </a:p>
          <a:p>
            <a:pPr algn="r"/>
            <a:r>
              <a:rPr lang="da-DK" dirty="0"/>
              <a:t>(Bekendtgørelsen for erhvervsuddannelser)</a:t>
            </a:r>
          </a:p>
          <a:p>
            <a:endParaRPr lang="da-DK" dirty="0"/>
          </a:p>
          <a:p>
            <a:endParaRPr lang="da-DK" dirty="0"/>
          </a:p>
          <a:p>
            <a:endParaRPr lang="da-DK" dirty="0"/>
          </a:p>
        </p:txBody>
      </p:sp>
      <p:pic>
        <p:nvPicPr>
          <p:cNvPr id="4" name="Billede 3">
            <a:extLst>
              <a:ext uri="{FF2B5EF4-FFF2-40B4-BE49-F238E27FC236}">
                <a16:creationId xmlns:a16="http://schemas.microsoft.com/office/drawing/2014/main" id="{6E98B476-3D07-DC58-1D8F-AE519FB4752D}"/>
              </a:ext>
            </a:extLst>
          </p:cNvPr>
          <p:cNvPicPr>
            <a:picLocks noChangeAspect="1"/>
          </p:cNvPicPr>
          <p:nvPr/>
        </p:nvPicPr>
        <p:blipFill>
          <a:blip r:embed="rId2"/>
          <a:stretch>
            <a:fillRect/>
          </a:stretch>
        </p:blipFill>
        <p:spPr>
          <a:xfrm>
            <a:off x="14105106" y="4312616"/>
            <a:ext cx="6009450" cy="9381419"/>
          </a:xfrm>
          <a:prstGeom prst="rect">
            <a:avLst/>
          </a:prstGeom>
        </p:spPr>
      </p:pic>
    </p:spTree>
    <p:extLst>
      <p:ext uri="{BB962C8B-B14F-4D97-AF65-F5344CB8AC3E}">
        <p14:creationId xmlns:p14="http://schemas.microsoft.com/office/powerpoint/2010/main" val="2126214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7469" y="4667438"/>
            <a:ext cx="5906118" cy="6199062"/>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1814352" rtl="0" eaLnBrk="1" latinLnBrk="0" hangingPunct="1">
              <a:defRPr sz="3572" kern="1200">
                <a:solidFill>
                  <a:schemeClr val="tx1"/>
                </a:solidFill>
                <a:latin typeface="+mn-lt"/>
                <a:ea typeface="+mn-ea"/>
                <a:cs typeface="+mn-cs"/>
              </a:defRPr>
            </a:lvl1pPr>
            <a:lvl2pPr marL="907176" algn="l" defTabSz="1814352" rtl="0" eaLnBrk="1" latinLnBrk="0" hangingPunct="1">
              <a:defRPr sz="3572" kern="1200">
                <a:solidFill>
                  <a:schemeClr val="tx1"/>
                </a:solidFill>
                <a:latin typeface="+mn-lt"/>
                <a:ea typeface="+mn-ea"/>
                <a:cs typeface="+mn-cs"/>
              </a:defRPr>
            </a:lvl2pPr>
            <a:lvl3pPr marL="1814352" algn="l" defTabSz="1814352" rtl="0" eaLnBrk="1" latinLnBrk="0" hangingPunct="1">
              <a:defRPr sz="3572" kern="1200">
                <a:solidFill>
                  <a:schemeClr val="tx1"/>
                </a:solidFill>
                <a:latin typeface="+mn-lt"/>
                <a:ea typeface="+mn-ea"/>
                <a:cs typeface="+mn-cs"/>
              </a:defRPr>
            </a:lvl3pPr>
            <a:lvl4pPr marL="2721529" algn="l" defTabSz="1814352" rtl="0" eaLnBrk="1" latinLnBrk="0" hangingPunct="1">
              <a:defRPr sz="3572" kern="1200">
                <a:solidFill>
                  <a:schemeClr val="tx1"/>
                </a:solidFill>
                <a:latin typeface="+mn-lt"/>
                <a:ea typeface="+mn-ea"/>
                <a:cs typeface="+mn-cs"/>
              </a:defRPr>
            </a:lvl4pPr>
            <a:lvl5pPr marL="3628705" algn="l" defTabSz="1814352" rtl="0" eaLnBrk="1" latinLnBrk="0" hangingPunct="1">
              <a:defRPr sz="3572" kern="1200">
                <a:solidFill>
                  <a:schemeClr val="tx1"/>
                </a:solidFill>
                <a:latin typeface="+mn-lt"/>
                <a:ea typeface="+mn-ea"/>
                <a:cs typeface="+mn-cs"/>
              </a:defRPr>
            </a:lvl5pPr>
            <a:lvl6pPr marL="4535881" algn="l" defTabSz="1814352" rtl="0" eaLnBrk="1" latinLnBrk="0" hangingPunct="1">
              <a:defRPr sz="3572" kern="1200">
                <a:solidFill>
                  <a:schemeClr val="tx1"/>
                </a:solidFill>
                <a:latin typeface="+mn-lt"/>
                <a:ea typeface="+mn-ea"/>
                <a:cs typeface="+mn-cs"/>
              </a:defRPr>
            </a:lvl6pPr>
            <a:lvl7pPr marL="5443057" algn="l" defTabSz="1814352" rtl="0" eaLnBrk="1" latinLnBrk="0" hangingPunct="1">
              <a:defRPr sz="3572" kern="1200">
                <a:solidFill>
                  <a:schemeClr val="tx1"/>
                </a:solidFill>
                <a:latin typeface="+mn-lt"/>
                <a:ea typeface="+mn-ea"/>
                <a:cs typeface="+mn-cs"/>
              </a:defRPr>
            </a:lvl7pPr>
            <a:lvl8pPr marL="6350234" algn="l" defTabSz="1814352" rtl="0" eaLnBrk="1" latinLnBrk="0" hangingPunct="1">
              <a:defRPr sz="3572" kern="1200">
                <a:solidFill>
                  <a:schemeClr val="tx1"/>
                </a:solidFill>
                <a:latin typeface="+mn-lt"/>
                <a:ea typeface="+mn-ea"/>
                <a:cs typeface="+mn-cs"/>
              </a:defRPr>
            </a:lvl8pPr>
            <a:lvl9pPr marL="7257410" algn="l" defTabSz="1814352" rtl="0" eaLnBrk="1" latinLnBrk="0" hangingPunct="1">
              <a:defRPr sz="3572" kern="1200">
                <a:solidFill>
                  <a:schemeClr val="tx1"/>
                </a:solidFill>
                <a:latin typeface="+mn-lt"/>
                <a:ea typeface="+mn-ea"/>
                <a:cs typeface="+mn-cs"/>
              </a:defRPr>
            </a:lvl9pPr>
          </a:lstStyle>
          <a:p>
            <a:pPr algn="ctr"/>
            <a:endParaRPr lang="en-US" sz="6328"/>
          </a:p>
        </p:txBody>
      </p:sp>
      <p:sp>
        <p:nvSpPr>
          <p:cNvPr id="2" name="Titel 1">
            <a:extLst>
              <a:ext uri="{FF2B5EF4-FFF2-40B4-BE49-F238E27FC236}">
                <a16:creationId xmlns:a16="http://schemas.microsoft.com/office/drawing/2014/main" id="{A6D04110-692A-46DA-A456-3CE7264DF6ED}"/>
              </a:ext>
            </a:extLst>
          </p:cNvPr>
          <p:cNvSpPr>
            <a:spLocks noGrp="1"/>
          </p:cNvSpPr>
          <p:nvPr>
            <p:ph type="title"/>
          </p:nvPr>
        </p:nvSpPr>
        <p:spPr>
          <a:xfrm>
            <a:off x="1822459" y="5510590"/>
            <a:ext cx="4657398" cy="4512758"/>
          </a:xfrm>
          <a:noFill/>
        </p:spPr>
        <p:txBody>
          <a:bodyPr vert="horz" lIns="161996" tIns="80998" rIns="161996" bIns="80998" rtlCol="0" anchor="ctr">
            <a:normAutofit/>
          </a:bodyPr>
          <a:lstStyle>
            <a:defPPr>
              <a:defRPr lang="da-DK"/>
            </a:defPPr>
            <a:lvl1pPr marL="0" algn="l" defTabSz="1814352" rtl="0" eaLnBrk="1" latinLnBrk="0" hangingPunct="1">
              <a:defRPr sz="3572" kern="1200">
                <a:solidFill>
                  <a:schemeClr val="tx1"/>
                </a:solidFill>
                <a:latin typeface="+mn-lt"/>
                <a:ea typeface="+mn-ea"/>
                <a:cs typeface="+mn-cs"/>
              </a:defRPr>
            </a:lvl1pPr>
            <a:lvl2pPr marL="907176" algn="l" defTabSz="1814352" rtl="0" eaLnBrk="1" latinLnBrk="0" hangingPunct="1">
              <a:defRPr sz="3572" kern="1200">
                <a:solidFill>
                  <a:schemeClr val="tx1"/>
                </a:solidFill>
                <a:latin typeface="+mn-lt"/>
                <a:ea typeface="+mn-ea"/>
                <a:cs typeface="+mn-cs"/>
              </a:defRPr>
            </a:lvl2pPr>
            <a:lvl3pPr marL="1814352" algn="l" defTabSz="1814352" rtl="0" eaLnBrk="1" latinLnBrk="0" hangingPunct="1">
              <a:defRPr sz="3572" kern="1200">
                <a:solidFill>
                  <a:schemeClr val="tx1"/>
                </a:solidFill>
                <a:latin typeface="+mn-lt"/>
                <a:ea typeface="+mn-ea"/>
                <a:cs typeface="+mn-cs"/>
              </a:defRPr>
            </a:lvl3pPr>
            <a:lvl4pPr marL="2721529" algn="l" defTabSz="1814352" rtl="0" eaLnBrk="1" latinLnBrk="0" hangingPunct="1">
              <a:defRPr sz="3572" kern="1200">
                <a:solidFill>
                  <a:schemeClr val="tx1"/>
                </a:solidFill>
                <a:latin typeface="+mn-lt"/>
                <a:ea typeface="+mn-ea"/>
                <a:cs typeface="+mn-cs"/>
              </a:defRPr>
            </a:lvl4pPr>
            <a:lvl5pPr marL="3628705" algn="l" defTabSz="1814352" rtl="0" eaLnBrk="1" latinLnBrk="0" hangingPunct="1">
              <a:defRPr sz="3572" kern="1200">
                <a:solidFill>
                  <a:schemeClr val="tx1"/>
                </a:solidFill>
                <a:latin typeface="+mn-lt"/>
                <a:ea typeface="+mn-ea"/>
                <a:cs typeface="+mn-cs"/>
              </a:defRPr>
            </a:lvl5pPr>
            <a:lvl6pPr marL="4535881" algn="l" defTabSz="1814352" rtl="0" eaLnBrk="1" latinLnBrk="0" hangingPunct="1">
              <a:defRPr sz="3572" kern="1200">
                <a:solidFill>
                  <a:schemeClr val="tx1"/>
                </a:solidFill>
                <a:latin typeface="+mn-lt"/>
                <a:ea typeface="+mn-ea"/>
                <a:cs typeface="+mn-cs"/>
              </a:defRPr>
            </a:lvl6pPr>
            <a:lvl7pPr marL="5443057" algn="l" defTabSz="1814352" rtl="0" eaLnBrk="1" latinLnBrk="0" hangingPunct="1">
              <a:defRPr sz="3572" kern="1200">
                <a:solidFill>
                  <a:schemeClr val="tx1"/>
                </a:solidFill>
                <a:latin typeface="+mn-lt"/>
                <a:ea typeface="+mn-ea"/>
                <a:cs typeface="+mn-cs"/>
              </a:defRPr>
            </a:lvl7pPr>
            <a:lvl8pPr marL="6350234" algn="l" defTabSz="1814352" rtl="0" eaLnBrk="1" latinLnBrk="0" hangingPunct="1">
              <a:defRPr sz="3572" kern="1200">
                <a:solidFill>
                  <a:schemeClr val="tx1"/>
                </a:solidFill>
                <a:latin typeface="+mn-lt"/>
                <a:ea typeface="+mn-ea"/>
                <a:cs typeface="+mn-cs"/>
              </a:defRPr>
            </a:lvl8pPr>
            <a:lvl9pPr marL="7257410" algn="l" defTabSz="1814352" rtl="0" eaLnBrk="1" latinLnBrk="0" hangingPunct="1">
              <a:defRPr sz="3572" kern="1200">
                <a:solidFill>
                  <a:schemeClr val="tx1"/>
                </a:solidFill>
                <a:latin typeface="+mn-lt"/>
                <a:ea typeface="+mn-ea"/>
                <a:cs typeface="+mn-cs"/>
              </a:defRPr>
            </a:lvl9pPr>
          </a:lstStyle>
          <a:p>
            <a:pPr algn="ctr"/>
            <a:r>
              <a:rPr lang="en-US" sz="4960" kern="1200">
                <a:solidFill>
                  <a:srgbClr val="FFFFFF"/>
                </a:solidFill>
                <a:latin typeface="+mj-lt"/>
                <a:ea typeface="+mj-ea"/>
                <a:cs typeface="+mj-cs"/>
              </a:rPr>
              <a:t>Begynderniveau</a:t>
            </a:r>
          </a:p>
        </p:txBody>
      </p:sp>
      <p:pic>
        <p:nvPicPr>
          <p:cNvPr id="5" name="Pladsholder til indhold 4">
            <a:extLst>
              <a:ext uri="{FF2B5EF4-FFF2-40B4-BE49-F238E27FC236}">
                <a16:creationId xmlns:a16="http://schemas.microsoft.com/office/drawing/2014/main" id="{920A9874-AD21-40F6-A153-D023EA9FAE62}"/>
              </a:ext>
            </a:extLst>
          </p:cNvPr>
          <p:cNvPicPr>
            <a:picLocks noGrp="1" noChangeAspect="1"/>
          </p:cNvPicPr>
          <p:nvPr>
            <p:ph idx="1"/>
          </p:nvPr>
        </p:nvPicPr>
        <p:blipFill rotWithShape="1">
          <a:blip r:embed="rId2"/>
          <a:srcRect l="51700" t="29041" r="23909" b="33284"/>
          <a:stretch/>
        </p:blipFill>
        <p:spPr>
          <a:xfrm>
            <a:off x="9250450" y="4662510"/>
            <a:ext cx="8697542" cy="6348632"/>
          </a:xfrm>
          <a:prstGeom prst="rect">
            <a:avLst/>
          </a:prstGeom>
        </p:spPr>
      </p:pic>
    </p:spTree>
    <p:extLst>
      <p:ext uri="{BB962C8B-B14F-4D97-AF65-F5344CB8AC3E}">
        <p14:creationId xmlns:p14="http://schemas.microsoft.com/office/powerpoint/2010/main" val="253646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7469" y="4667438"/>
            <a:ext cx="5906118" cy="6199062"/>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1814352" rtl="0" eaLnBrk="1" latinLnBrk="0" hangingPunct="1">
              <a:defRPr sz="3572" kern="1200">
                <a:solidFill>
                  <a:schemeClr val="tx1"/>
                </a:solidFill>
                <a:latin typeface="+mn-lt"/>
                <a:ea typeface="+mn-ea"/>
                <a:cs typeface="+mn-cs"/>
              </a:defRPr>
            </a:lvl1pPr>
            <a:lvl2pPr marL="907176" algn="l" defTabSz="1814352" rtl="0" eaLnBrk="1" latinLnBrk="0" hangingPunct="1">
              <a:defRPr sz="3572" kern="1200">
                <a:solidFill>
                  <a:schemeClr val="tx1"/>
                </a:solidFill>
                <a:latin typeface="+mn-lt"/>
                <a:ea typeface="+mn-ea"/>
                <a:cs typeface="+mn-cs"/>
              </a:defRPr>
            </a:lvl2pPr>
            <a:lvl3pPr marL="1814352" algn="l" defTabSz="1814352" rtl="0" eaLnBrk="1" latinLnBrk="0" hangingPunct="1">
              <a:defRPr sz="3572" kern="1200">
                <a:solidFill>
                  <a:schemeClr val="tx1"/>
                </a:solidFill>
                <a:latin typeface="+mn-lt"/>
                <a:ea typeface="+mn-ea"/>
                <a:cs typeface="+mn-cs"/>
              </a:defRPr>
            </a:lvl3pPr>
            <a:lvl4pPr marL="2721529" algn="l" defTabSz="1814352" rtl="0" eaLnBrk="1" latinLnBrk="0" hangingPunct="1">
              <a:defRPr sz="3572" kern="1200">
                <a:solidFill>
                  <a:schemeClr val="tx1"/>
                </a:solidFill>
                <a:latin typeface="+mn-lt"/>
                <a:ea typeface="+mn-ea"/>
                <a:cs typeface="+mn-cs"/>
              </a:defRPr>
            </a:lvl4pPr>
            <a:lvl5pPr marL="3628705" algn="l" defTabSz="1814352" rtl="0" eaLnBrk="1" latinLnBrk="0" hangingPunct="1">
              <a:defRPr sz="3572" kern="1200">
                <a:solidFill>
                  <a:schemeClr val="tx1"/>
                </a:solidFill>
                <a:latin typeface="+mn-lt"/>
                <a:ea typeface="+mn-ea"/>
                <a:cs typeface="+mn-cs"/>
              </a:defRPr>
            </a:lvl5pPr>
            <a:lvl6pPr marL="4535881" algn="l" defTabSz="1814352" rtl="0" eaLnBrk="1" latinLnBrk="0" hangingPunct="1">
              <a:defRPr sz="3572" kern="1200">
                <a:solidFill>
                  <a:schemeClr val="tx1"/>
                </a:solidFill>
                <a:latin typeface="+mn-lt"/>
                <a:ea typeface="+mn-ea"/>
                <a:cs typeface="+mn-cs"/>
              </a:defRPr>
            </a:lvl6pPr>
            <a:lvl7pPr marL="5443057" algn="l" defTabSz="1814352" rtl="0" eaLnBrk="1" latinLnBrk="0" hangingPunct="1">
              <a:defRPr sz="3572" kern="1200">
                <a:solidFill>
                  <a:schemeClr val="tx1"/>
                </a:solidFill>
                <a:latin typeface="+mn-lt"/>
                <a:ea typeface="+mn-ea"/>
                <a:cs typeface="+mn-cs"/>
              </a:defRPr>
            </a:lvl7pPr>
            <a:lvl8pPr marL="6350234" algn="l" defTabSz="1814352" rtl="0" eaLnBrk="1" latinLnBrk="0" hangingPunct="1">
              <a:defRPr sz="3572" kern="1200">
                <a:solidFill>
                  <a:schemeClr val="tx1"/>
                </a:solidFill>
                <a:latin typeface="+mn-lt"/>
                <a:ea typeface="+mn-ea"/>
                <a:cs typeface="+mn-cs"/>
              </a:defRPr>
            </a:lvl8pPr>
            <a:lvl9pPr marL="7257410" algn="l" defTabSz="1814352" rtl="0" eaLnBrk="1" latinLnBrk="0" hangingPunct="1">
              <a:defRPr sz="3572" kern="1200">
                <a:solidFill>
                  <a:schemeClr val="tx1"/>
                </a:solidFill>
                <a:latin typeface="+mn-lt"/>
                <a:ea typeface="+mn-ea"/>
                <a:cs typeface="+mn-cs"/>
              </a:defRPr>
            </a:lvl9pPr>
          </a:lstStyle>
          <a:p>
            <a:pPr algn="ctr"/>
            <a:endParaRPr lang="en-US" sz="6328"/>
          </a:p>
        </p:txBody>
      </p:sp>
      <p:sp>
        <p:nvSpPr>
          <p:cNvPr id="2" name="Titel 1">
            <a:extLst>
              <a:ext uri="{FF2B5EF4-FFF2-40B4-BE49-F238E27FC236}">
                <a16:creationId xmlns:a16="http://schemas.microsoft.com/office/drawing/2014/main" id="{0C7CDBAD-08DB-4698-B5FC-4B577646378F}"/>
              </a:ext>
            </a:extLst>
          </p:cNvPr>
          <p:cNvSpPr>
            <a:spLocks noGrp="1"/>
          </p:cNvSpPr>
          <p:nvPr>
            <p:ph type="title"/>
          </p:nvPr>
        </p:nvSpPr>
        <p:spPr>
          <a:xfrm>
            <a:off x="1822459" y="5510590"/>
            <a:ext cx="4657398" cy="4512758"/>
          </a:xfrm>
          <a:noFill/>
        </p:spPr>
        <p:txBody>
          <a:bodyPr vert="horz" lIns="161996" tIns="80998" rIns="161996" bIns="80998" rtlCol="0" anchor="ctr">
            <a:noAutofit/>
          </a:bodyPr>
          <a:lstStyle>
            <a:defPPr>
              <a:defRPr lang="da-DK"/>
            </a:defPPr>
            <a:lvl1pPr marL="0" algn="l" defTabSz="1814352" rtl="0" eaLnBrk="1" latinLnBrk="0" hangingPunct="1">
              <a:defRPr sz="3572" kern="1200">
                <a:solidFill>
                  <a:schemeClr val="tx1"/>
                </a:solidFill>
                <a:latin typeface="+mn-lt"/>
                <a:ea typeface="+mn-ea"/>
                <a:cs typeface="+mn-cs"/>
              </a:defRPr>
            </a:lvl1pPr>
            <a:lvl2pPr marL="907176" algn="l" defTabSz="1814352" rtl="0" eaLnBrk="1" latinLnBrk="0" hangingPunct="1">
              <a:defRPr sz="3572" kern="1200">
                <a:solidFill>
                  <a:schemeClr val="tx1"/>
                </a:solidFill>
                <a:latin typeface="+mn-lt"/>
                <a:ea typeface="+mn-ea"/>
                <a:cs typeface="+mn-cs"/>
              </a:defRPr>
            </a:lvl2pPr>
            <a:lvl3pPr marL="1814352" algn="l" defTabSz="1814352" rtl="0" eaLnBrk="1" latinLnBrk="0" hangingPunct="1">
              <a:defRPr sz="3572" kern="1200">
                <a:solidFill>
                  <a:schemeClr val="tx1"/>
                </a:solidFill>
                <a:latin typeface="+mn-lt"/>
                <a:ea typeface="+mn-ea"/>
                <a:cs typeface="+mn-cs"/>
              </a:defRPr>
            </a:lvl3pPr>
            <a:lvl4pPr marL="2721529" algn="l" defTabSz="1814352" rtl="0" eaLnBrk="1" latinLnBrk="0" hangingPunct="1">
              <a:defRPr sz="3572" kern="1200">
                <a:solidFill>
                  <a:schemeClr val="tx1"/>
                </a:solidFill>
                <a:latin typeface="+mn-lt"/>
                <a:ea typeface="+mn-ea"/>
                <a:cs typeface="+mn-cs"/>
              </a:defRPr>
            </a:lvl4pPr>
            <a:lvl5pPr marL="3628705" algn="l" defTabSz="1814352" rtl="0" eaLnBrk="1" latinLnBrk="0" hangingPunct="1">
              <a:defRPr sz="3572" kern="1200">
                <a:solidFill>
                  <a:schemeClr val="tx1"/>
                </a:solidFill>
                <a:latin typeface="+mn-lt"/>
                <a:ea typeface="+mn-ea"/>
                <a:cs typeface="+mn-cs"/>
              </a:defRPr>
            </a:lvl5pPr>
            <a:lvl6pPr marL="4535881" algn="l" defTabSz="1814352" rtl="0" eaLnBrk="1" latinLnBrk="0" hangingPunct="1">
              <a:defRPr sz="3572" kern="1200">
                <a:solidFill>
                  <a:schemeClr val="tx1"/>
                </a:solidFill>
                <a:latin typeface="+mn-lt"/>
                <a:ea typeface="+mn-ea"/>
                <a:cs typeface="+mn-cs"/>
              </a:defRPr>
            </a:lvl6pPr>
            <a:lvl7pPr marL="5443057" algn="l" defTabSz="1814352" rtl="0" eaLnBrk="1" latinLnBrk="0" hangingPunct="1">
              <a:defRPr sz="3572" kern="1200">
                <a:solidFill>
                  <a:schemeClr val="tx1"/>
                </a:solidFill>
                <a:latin typeface="+mn-lt"/>
                <a:ea typeface="+mn-ea"/>
                <a:cs typeface="+mn-cs"/>
              </a:defRPr>
            </a:lvl7pPr>
            <a:lvl8pPr marL="6350234" algn="l" defTabSz="1814352" rtl="0" eaLnBrk="1" latinLnBrk="0" hangingPunct="1">
              <a:defRPr sz="3572" kern="1200">
                <a:solidFill>
                  <a:schemeClr val="tx1"/>
                </a:solidFill>
                <a:latin typeface="+mn-lt"/>
                <a:ea typeface="+mn-ea"/>
                <a:cs typeface="+mn-cs"/>
              </a:defRPr>
            </a:lvl8pPr>
            <a:lvl9pPr marL="7257410" algn="l" defTabSz="1814352" rtl="0" eaLnBrk="1" latinLnBrk="0" hangingPunct="1">
              <a:defRPr sz="3572" kern="1200">
                <a:solidFill>
                  <a:schemeClr val="tx1"/>
                </a:solidFill>
                <a:latin typeface="+mn-lt"/>
                <a:ea typeface="+mn-ea"/>
                <a:cs typeface="+mn-cs"/>
              </a:defRPr>
            </a:lvl9pPr>
          </a:lstStyle>
          <a:p>
            <a:pPr algn="ctr"/>
            <a:r>
              <a:rPr lang="en-US" sz="6378" kern="1200">
                <a:solidFill>
                  <a:srgbClr val="FFFFFF"/>
                </a:solidFill>
                <a:latin typeface="+mj-lt"/>
                <a:ea typeface="+mj-ea"/>
                <a:cs typeface="+mj-cs"/>
              </a:rPr>
              <a:t>Rutineret niveau</a:t>
            </a:r>
          </a:p>
        </p:txBody>
      </p:sp>
      <p:pic>
        <p:nvPicPr>
          <p:cNvPr id="5" name="Pladsholder til indhold 4">
            <a:extLst>
              <a:ext uri="{FF2B5EF4-FFF2-40B4-BE49-F238E27FC236}">
                <a16:creationId xmlns:a16="http://schemas.microsoft.com/office/drawing/2014/main" id="{1CB02A9B-3A8F-449A-9E29-9B7C047059CA}"/>
              </a:ext>
            </a:extLst>
          </p:cNvPr>
          <p:cNvPicPr>
            <a:picLocks noGrp="1" noChangeAspect="1"/>
          </p:cNvPicPr>
          <p:nvPr>
            <p:ph idx="1"/>
          </p:nvPr>
        </p:nvPicPr>
        <p:blipFill rotWithShape="1">
          <a:blip r:embed="rId2"/>
          <a:srcRect l="51730" t="22658" r="23745" b="30472"/>
          <a:stretch/>
        </p:blipFill>
        <p:spPr>
          <a:xfrm>
            <a:off x="8782827" y="4813908"/>
            <a:ext cx="9373000" cy="7328581"/>
          </a:xfrm>
          <a:prstGeom prst="rect">
            <a:avLst/>
          </a:prstGeom>
        </p:spPr>
      </p:pic>
    </p:spTree>
    <p:extLst>
      <p:ext uri="{BB962C8B-B14F-4D97-AF65-F5344CB8AC3E}">
        <p14:creationId xmlns:p14="http://schemas.microsoft.com/office/powerpoint/2010/main" val="972348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7469" y="4667438"/>
            <a:ext cx="5906118" cy="6199062"/>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1814352" rtl="0" eaLnBrk="1" latinLnBrk="0" hangingPunct="1">
              <a:defRPr sz="3572" kern="1200">
                <a:solidFill>
                  <a:schemeClr val="tx1"/>
                </a:solidFill>
                <a:latin typeface="+mn-lt"/>
                <a:ea typeface="+mn-ea"/>
                <a:cs typeface="+mn-cs"/>
              </a:defRPr>
            </a:lvl1pPr>
            <a:lvl2pPr marL="907176" algn="l" defTabSz="1814352" rtl="0" eaLnBrk="1" latinLnBrk="0" hangingPunct="1">
              <a:defRPr sz="3572" kern="1200">
                <a:solidFill>
                  <a:schemeClr val="tx1"/>
                </a:solidFill>
                <a:latin typeface="+mn-lt"/>
                <a:ea typeface="+mn-ea"/>
                <a:cs typeface="+mn-cs"/>
              </a:defRPr>
            </a:lvl2pPr>
            <a:lvl3pPr marL="1814352" algn="l" defTabSz="1814352" rtl="0" eaLnBrk="1" latinLnBrk="0" hangingPunct="1">
              <a:defRPr sz="3572" kern="1200">
                <a:solidFill>
                  <a:schemeClr val="tx1"/>
                </a:solidFill>
                <a:latin typeface="+mn-lt"/>
                <a:ea typeface="+mn-ea"/>
                <a:cs typeface="+mn-cs"/>
              </a:defRPr>
            </a:lvl3pPr>
            <a:lvl4pPr marL="2721529" algn="l" defTabSz="1814352" rtl="0" eaLnBrk="1" latinLnBrk="0" hangingPunct="1">
              <a:defRPr sz="3572" kern="1200">
                <a:solidFill>
                  <a:schemeClr val="tx1"/>
                </a:solidFill>
                <a:latin typeface="+mn-lt"/>
                <a:ea typeface="+mn-ea"/>
                <a:cs typeface="+mn-cs"/>
              </a:defRPr>
            </a:lvl4pPr>
            <a:lvl5pPr marL="3628705" algn="l" defTabSz="1814352" rtl="0" eaLnBrk="1" latinLnBrk="0" hangingPunct="1">
              <a:defRPr sz="3572" kern="1200">
                <a:solidFill>
                  <a:schemeClr val="tx1"/>
                </a:solidFill>
                <a:latin typeface="+mn-lt"/>
                <a:ea typeface="+mn-ea"/>
                <a:cs typeface="+mn-cs"/>
              </a:defRPr>
            </a:lvl5pPr>
            <a:lvl6pPr marL="4535881" algn="l" defTabSz="1814352" rtl="0" eaLnBrk="1" latinLnBrk="0" hangingPunct="1">
              <a:defRPr sz="3572" kern="1200">
                <a:solidFill>
                  <a:schemeClr val="tx1"/>
                </a:solidFill>
                <a:latin typeface="+mn-lt"/>
                <a:ea typeface="+mn-ea"/>
                <a:cs typeface="+mn-cs"/>
              </a:defRPr>
            </a:lvl6pPr>
            <a:lvl7pPr marL="5443057" algn="l" defTabSz="1814352" rtl="0" eaLnBrk="1" latinLnBrk="0" hangingPunct="1">
              <a:defRPr sz="3572" kern="1200">
                <a:solidFill>
                  <a:schemeClr val="tx1"/>
                </a:solidFill>
                <a:latin typeface="+mn-lt"/>
                <a:ea typeface="+mn-ea"/>
                <a:cs typeface="+mn-cs"/>
              </a:defRPr>
            </a:lvl7pPr>
            <a:lvl8pPr marL="6350234" algn="l" defTabSz="1814352" rtl="0" eaLnBrk="1" latinLnBrk="0" hangingPunct="1">
              <a:defRPr sz="3572" kern="1200">
                <a:solidFill>
                  <a:schemeClr val="tx1"/>
                </a:solidFill>
                <a:latin typeface="+mn-lt"/>
                <a:ea typeface="+mn-ea"/>
                <a:cs typeface="+mn-cs"/>
              </a:defRPr>
            </a:lvl8pPr>
            <a:lvl9pPr marL="7257410" algn="l" defTabSz="1814352" rtl="0" eaLnBrk="1" latinLnBrk="0" hangingPunct="1">
              <a:defRPr sz="3572" kern="1200">
                <a:solidFill>
                  <a:schemeClr val="tx1"/>
                </a:solidFill>
                <a:latin typeface="+mn-lt"/>
                <a:ea typeface="+mn-ea"/>
                <a:cs typeface="+mn-cs"/>
              </a:defRPr>
            </a:lvl9pPr>
          </a:lstStyle>
          <a:p>
            <a:pPr algn="ctr"/>
            <a:endParaRPr lang="en-US" sz="6328"/>
          </a:p>
        </p:txBody>
      </p:sp>
      <p:sp>
        <p:nvSpPr>
          <p:cNvPr id="2" name="Titel 1">
            <a:extLst>
              <a:ext uri="{FF2B5EF4-FFF2-40B4-BE49-F238E27FC236}">
                <a16:creationId xmlns:a16="http://schemas.microsoft.com/office/drawing/2014/main" id="{F82C9927-12F6-4F43-8C4C-0F091E837749}"/>
              </a:ext>
            </a:extLst>
          </p:cNvPr>
          <p:cNvSpPr>
            <a:spLocks noGrp="1"/>
          </p:cNvSpPr>
          <p:nvPr>
            <p:ph type="title"/>
          </p:nvPr>
        </p:nvSpPr>
        <p:spPr>
          <a:xfrm>
            <a:off x="1822459" y="5510590"/>
            <a:ext cx="4657398" cy="4512758"/>
          </a:xfrm>
          <a:noFill/>
        </p:spPr>
        <p:txBody>
          <a:bodyPr vert="horz" lIns="161996" tIns="80998" rIns="161996" bIns="80998" rtlCol="0" anchor="ctr">
            <a:noAutofit/>
          </a:bodyPr>
          <a:lstStyle>
            <a:defPPr>
              <a:defRPr lang="da-DK"/>
            </a:defPPr>
            <a:lvl1pPr marL="0" algn="l" defTabSz="1814352" rtl="0" eaLnBrk="1" latinLnBrk="0" hangingPunct="1">
              <a:defRPr sz="3572" kern="1200">
                <a:solidFill>
                  <a:schemeClr val="tx1"/>
                </a:solidFill>
                <a:latin typeface="+mn-lt"/>
                <a:ea typeface="+mn-ea"/>
                <a:cs typeface="+mn-cs"/>
              </a:defRPr>
            </a:lvl1pPr>
            <a:lvl2pPr marL="907176" algn="l" defTabSz="1814352" rtl="0" eaLnBrk="1" latinLnBrk="0" hangingPunct="1">
              <a:defRPr sz="3572" kern="1200">
                <a:solidFill>
                  <a:schemeClr val="tx1"/>
                </a:solidFill>
                <a:latin typeface="+mn-lt"/>
                <a:ea typeface="+mn-ea"/>
                <a:cs typeface="+mn-cs"/>
              </a:defRPr>
            </a:lvl2pPr>
            <a:lvl3pPr marL="1814352" algn="l" defTabSz="1814352" rtl="0" eaLnBrk="1" latinLnBrk="0" hangingPunct="1">
              <a:defRPr sz="3572" kern="1200">
                <a:solidFill>
                  <a:schemeClr val="tx1"/>
                </a:solidFill>
                <a:latin typeface="+mn-lt"/>
                <a:ea typeface="+mn-ea"/>
                <a:cs typeface="+mn-cs"/>
              </a:defRPr>
            </a:lvl3pPr>
            <a:lvl4pPr marL="2721529" algn="l" defTabSz="1814352" rtl="0" eaLnBrk="1" latinLnBrk="0" hangingPunct="1">
              <a:defRPr sz="3572" kern="1200">
                <a:solidFill>
                  <a:schemeClr val="tx1"/>
                </a:solidFill>
                <a:latin typeface="+mn-lt"/>
                <a:ea typeface="+mn-ea"/>
                <a:cs typeface="+mn-cs"/>
              </a:defRPr>
            </a:lvl4pPr>
            <a:lvl5pPr marL="3628705" algn="l" defTabSz="1814352" rtl="0" eaLnBrk="1" latinLnBrk="0" hangingPunct="1">
              <a:defRPr sz="3572" kern="1200">
                <a:solidFill>
                  <a:schemeClr val="tx1"/>
                </a:solidFill>
                <a:latin typeface="+mn-lt"/>
                <a:ea typeface="+mn-ea"/>
                <a:cs typeface="+mn-cs"/>
              </a:defRPr>
            </a:lvl5pPr>
            <a:lvl6pPr marL="4535881" algn="l" defTabSz="1814352" rtl="0" eaLnBrk="1" latinLnBrk="0" hangingPunct="1">
              <a:defRPr sz="3572" kern="1200">
                <a:solidFill>
                  <a:schemeClr val="tx1"/>
                </a:solidFill>
                <a:latin typeface="+mn-lt"/>
                <a:ea typeface="+mn-ea"/>
                <a:cs typeface="+mn-cs"/>
              </a:defRPr>
            </a:lvl6pPr>
            <a:lvl7pPr marL="5443057" algn="l" defTabSz="1814352" rtl="0" eaLnBrk="1" latinLnBrk="0" hangingPunct="1">
              <a:defRPr sz="3572" kern="1200">
                <a:solidFill>
                  <a:schemeClr val="tx1"/>
                </a:solidFill>
                <a:latin typeface="+mn-lt"/>
                <a:ea typeface="+mn-ea"/>
                <a:cs typeface="+mn-cs"/>
              </a:defRPr>
            </a:lvl7pPr>
            <a:lvl8pPr marL="6350234" algn="l" defTabSz="1814352" rtl="0" eaLnBrk="1" latinLnBrk="0" hangingPunct="1">
              <a:defRPr sz="3572" kern="1200">
                <a:solidFill>
                  <a:schemeClr val="tx1"/>
                </a:solidFill>
                <a:latin typeface="+mn-lt"/>
                <a:ea typeface="+mn-ea"/>
                <a:cs typeface="+mn-cs"/>
              </a:defRPr>
            </a:lvl8pPr>
            <a:lvl9pPr marL="7257410" algn="l" defTabSz="1814352" rtl="0" eaLnBrk="1" latinLnBrk="0" hangingPunct="1">
              <a:defRPr sz="3572" kern="1200">
                <a:solidFill>
                  <a:schemeClr val="tx1"/>
                </a:solidFill>
                <a:latin typeface="+mn-lt"/>
                <a:ea typeface="+mn-ea"/>
                <a:cs typeface="+mn-cs"/>
              </a:defRPr>
            </a:lvl9pPr>
          </a:lstStyle>
          <a:p>
            <a:pPr algn="ctr"/>
            <a:r>
              <a:rPr lang="en-US" sz="6378" kern="1200">
                <a:solidFill>
                  <a:srgbClr val="FFFFFF"/>
                </a:solidFill>
                <a:latin typeface="+mj-lt"/>
                <a:ea typeface="+mj-ea"/>
                <a:cs typeface="+mj-cs"/>
              </a:rPr>
              <a:t>Avanceret niveau</a:t>
            </a:r>
          </a:p>
        </p:txBody>
      </p:sp>
      <p:pic>
        <p:nvPicPr>
          <p:cNvPr id="5" name="Pladsholder til indhold 4">
            <a:extLst>
              <a:ext uri="{FF2B5EF4-FFF2-40B4-BE49-F238E27FC236}">
                <a16:creationId xmlns:a16="http://schemas.microsoft.com/office/drawing/2014/main" id="{F8FE2F98-3F92-4260-936B-016ACEB4151C}"/>
              </a:ext>
            </a:extLst>
          </p:cNvPr>
          <p:cNvPicPr>
            <a:picLocks noGrp="1" noChangeAspect="1"/>
          </p:cNvPicPr>
          <p:nvPr>
            <p:ph idx="1"/>
          </p:nvPr>
        </p:nvPicPr>
        <p:blipFill rotWithShape="1">
          <a:blip r:embed="rId2"/>
          <a:srcRect l="51933" t="19501" r="24092" b="16861"/>
          <a:stretch/>
        </p:blipFill>
        <p:spPr>
          <a:xfrm>
            <a:off x="9217535" y="4813908"/>
            <a:ext cx="8632639" cy="8749870"/>
          </a:xfrm>
          <a:prstGeom prst="rect">
            <a:avLst/>
          </a:prstGeom>
        </p:spPr>
      </p:pic>
    </p:spTree>
    <p:extLst>
      <p:ext uri="{BB962C8B-B14F-4D97-AF65-F5344CB8AC3E}">
        <p14:creationId xmlns:p14="http://schemas.microsoft.com/office/powerpoint/2010/main" val="1975616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4C3B18C-11AF-78FB-ED6A-2E11E9E72720}"/>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E6DA42C2-9AB2-1D0D-A770-1996F5FBBAD0}"/>
              </a:ext>
            </a:extLst>
          </p:cNvPr>
          <p:cNvSpPr>
            <a:spLocks noGrp="1"/>
          </p:cNvSpPr>
          <p:nvPr>
            <p:ph type="body" idx="1"/>
          </p:nvPr>
        </p:nvSpPr>
        <p:spPr/>
        <p:txBody>
          <a:bodyPr/>
          <a:lstStyle/>
          <a:p>
            <a:r>
              <a:rPr lang="da-DK" dirty="0"/>
              <a:t>Tænk på en arbejdsopgave, som en PA elev skal varetage på oplæringsstedet</a:t>
            </a:r>
          </a:p>
          <a:p>
            <a:endParaRPr lang="da-DK" dirty="0"/>
          </a:p>
          <a:p>
            <a:r>
              <a:rPr lang="da-DK" dirty="0"/>
              <a:t>Kom med eksempler på, hvordan eleven kan udføre opgaven ud fra de 3 præstationsstandarder. </a:t>
            </a:r>
          </a:p>
          <a:p>
            <a:endParaRPr lang="da-DK" dirty="0"/>
          </a:p>
          <a:p>
            <a:r>
              <a:rPr lang="da-DK" dirty="0"/>
              <a:t>Arbejde med:</a:t>
            </a:r>
          </a:p>
          <a:p>
            <a:pPr marL="571500" indent="-571500">
              <a:buFont typeface="Arial" panose="020B0604020202020204" pitchFamily="34" charset="0"/>
              <a:buChar char="•"/>
            </a:pPr>
            <a:r>
              <a:rPr lang="da-DK" dirty="0"/>
              <a:t>oplæringsmålene </a:t>
            </a:r>
          </a:p>
          <a:p>
            <a:pPr marL="571500" indent="-571500">
              <a:buFont typeface="Arial" panose="020B0604020202020204" pitchFamily="34" charset="0"/>
              <a:buChar char="•"/>
            </a:pPr>
            <a:r>
              <a:rPr lang="da-DK" dirty="0"/>
              <a:t>planlægning af oplæringsforløbet</a:t>
            </a:r>
          </a:p>
          <a:p>
            <a:endParaRPr lang="da-DK" dirty="0"/>
          </a:p>
        </p:txBody>
      </p:sp>
      <p:pic>
        <p:nvPicPr>
          <p:cNvPr id="6" name="Pladsholder til billede 5">
            <a:extLst>
              <a:ext uri="{FF2B5EF4-FFF2-40B4-BE49-F238E27FC236}">
                <a16:creationId xmlns:a16="http://schemas.microsoft.com/office/drawing/2014/main" id="{197A1642-6086-2A7F-9983-41907A43E029}"/>
              </a:ext>
            </a:extLst>
          </p:cNvPr>
          <p:cNvPicPr>
            <a:picLocks noGrp="1" noChangeAspect="1"/>
          </p:cNvPicPr>
          <p:nvPr>
            <p:ph type="pic" sz="quarter" idx="15"/>
          </p:nvPr>
        </p:nvPicPr>
        <p:blipFill>
          <a:blip r:embed="rId2"/>
          <a:srcRect t="1702" b="1702"/>
          <a:stretch>
            <a:fillRect/>
          </a:stretch>
        </p:blipFill>
        <p:spPr>
          <a:prstGeom prst="rect">
            <a:avLst/>
          </a:prstGeom>
        </p:spPr>
      </p:pic>
      <p:sp>
        <p:nvSpPr>
          <p:cNvPr id="5" name="Titel 4">
            <a:extLst>
              <a:ext uri="{FF2B5EF4-FFF2-40B4-BE49-F238E27FC236}">
                <a16:creationId xmlns:a16="http://schemas.microsoft.com/office/drawing/2014/main" id="{3D24FF50-52AF-7D6C-09AB-92A8A7BFA450}"/>
              </a:ext>
            </a:extLst>
          </p:cNvPr>
          <p:cNvSpPr>
            <a:spLocks noGrp="1"/>
          </p:cNvSpPr>
          <p:nvPr>
            <p:ph type="title"/>
          </p:nvPr>
        </p:nvSpPr>
        <p:spPr/>
        <p:txBody>
          <a:bodyPr/>
          <a:lstStyle/>
          <a:p>
            <a:r>
              <a:rPr lang="da-DK" dirty="0"/>
              <a:t>Opgave</a:t>
            </a:r>
          </a:p>
        </p:txBody>
      </p:sp>
    </p:spTree>
    <p:extLst>
      <p:ext uri="{BB962C8B-B14F-4D97-AF65-F5344CB8AC3E}">
        <p14:creationId xmlns:p14="http://schemas.microsoft.com/office/powerpoint/2010/main" val="38981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0BC3-BD97-A861-05E9-518F6A21A470}"/>
              </a:ext>
            </a:extLst>
          </p:cNvPr>
          <p:cNvSpPr>
            <a:spLocks noGrp="1"/>
          </p:cNvSpPr>
          <p:nvPr>
            <p:ph type="ctrTitle"/>
          </p:nvPr>
        </p:nvSpPr>
        <p:spPr/>
        <p:txBody>
          <a:bodyPr/>
          <a:lstStyle/>
          <a:p>
            <a:r>
              <a:rPr lang="da-DK" dirty="0"/>
              <a:t>Deltager- og vejlederforudsætninger</a:t>
            </a:r>
          </a:p>
        </p:txBody>
      </p:sp>
    </p:spTree>
    <p:extLst>
      <p:ext uri="{BB962C8B-B14F-4D97-AF65-F5344CB8AC3E}">
        <p14:creationId xmlns:p14="http://schemas.microsoft.com/office/powerpoint/2010/main" val="266542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A1EF955-7CD9-B83F-82A4-7728B8F78222}"/>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4" name="Titel 3">
            <a:extLst>
              <a:ext uri="{FF2B5EF4-FFF2-40B4-BE49-F238E27FC236}">
                <a16:creationId xmlns:a16="http://schemas.microsoft.com/office/drawing/2014/main" id="{5B6BD0CD-EC84-7CA9-170C-237E61D5D9D3}"/>
              </a:ext>
            </a:extLst>
          </p:cNvPr>
          <p:cNvSpPr>
            <a:spLocks noGrp="1"/>
          </p:cNvSpPr>
          <p:nvPr>
            <p:ph type="title"/>
          </p:nvPr>
        </p:nvSpPr>
        <p:spPr/>
        <p:txBody>
          <a:bodyPr/>
          <a:lstStyle/>
          <a:p>
            <a:r>
              <a:rPr lang="da-DK" dirty="0"/>
              <a:t>Deltager- og vejlederforudsætninger</a:t>
            </a:r>
          </a:p>
        </p:txBody>
      </p:sp>
      <p:sp>
        <p:nvSpPr>
          <p:cNvPr id="5" name="Rektangel 4">
            <a:extLst>
              <a:ext uri="{FF2B5EF4-FFF2-40B4-BE49-F238E27FC236}">
                <a16:creationId xmlns:a16="http://schemas.microsoft.com/office/drawing/2014/main" id="{301BE99B-1B09-908E-C278-D6E38738FAA5}"/>
              </a:ext>
            </a:extLst>
          </p:cNvPr>
          <p:cNvSpPr/>
          <p:nvPr/>
        </p:nvSpPr>
        <p:spPr>
          <a:xfrm>
            <a:off x="8811491" y="7798103"/>
            <a:ext cx="3631900" cy="25567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 </a:t>
            </a:r>
            <a:r>
              <a:rPr lang="da-DK" sz="2800" dirty="0"/>
              <a:t>Deltager- og vejlederforudsætninger</a:t>
            </a:r>
            <a:endParaRPr lang="da-DK" dirty="0"/>
          </a:p>
        </p:txBody>
      </p:sp>
      <p:sp>
        <p:nvSpPr>
          <p:cNvPr id="6" name="Rektangel 5">
            <a:extLst>
              <a:ext uri="{FF2B5EF4-FFF2-40B4-BE49-F238E27FC236}">
                <a16:creationId xmlns:a16="http://schemas.microsoft.com/office/drawing/2014/main" id="{260BD84C-DC60-5BC6-B4B0-FD7AEE4FE96D}"/>
              </a:ext>
            </a:extLst>
          </p:cNvPr>
          <p:cNvSpPr/>
          <p:nvPr/>
        </p:nvSpPr>
        <p:spPr>
          <a:xfrm>
            <a:off x="2086115" y="7798103"/>
            <a:ext cx="3657600" cy="238990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dirty="0"/>
              <a:t>Elevens engagement</a:t>
            </a:r>
          </a:p>
        </p:txBody>
      </p:sp>
      <p:sp>
        <p:nvSpPr>
          <p:cNvPr id="7" name="Rektangel 6">
            <a:extLst>
              <a:ext uri="{FF2B5EF4-FFF2-40B4-BE49-F238E27FC236}">
                <a16:creationId xmlns:a16="http://schemas.microsoft.com/office/drawing/2014/main" id="{69316FA2-41E8-BA72-445F-177B52E70126}"/>
              </a:ext>
            </a:extLst>
          </p:cNvPr>
          <p:cNvSpPr/>
          <p:nvPr/>
        </p:nvSpPr>
        <p:spPr>
          <a:xfrm>
            <a:off x="15659656" y="7798102"/>
            <a:ext cx="3969327" cy="238990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dirty="0"/>
              <a:t>Elevens modstand mod læring</a:t>
            </a:r>
          </a:p>
        </p:txBody>
      </p:sp>
      <p:sp>
        <p:nvSpPr>
          <p:cNvPr id="8" name="Rektangel 7">
            <a:extLst>
              <a:ext uri="{FF2B5EF4-FFF2-40B4-BE49-F238E27FC236}">
                <a16:creationId xmlns:a16="http://schemas.microsoft.com/office/drawing/2014/main" id="{AAAE951E-0B10-FA51-291D-58D7AFBA832E}"/>
              </a:ext>
            </a:extLst>
          </p:cNvPr>
          <p:cNvSpPr/>
          <p:nvPr/>
        </p:nvSpPr>
        <p:spPr>
          <a:xfrm>
            <a:off x="1911927" y="12011891"/>
            <a:ext cx="3657600" cy="1745672"/>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t>Faglige</a:t>
            </a:r>
          </a:p>
        </p:txBody>
      </p:sp>
      <p:sp>
        <p:nvSpPr>
          <p:cNvPr id="9" name="Rektangel 8">
            <a:extLst>
              <a:ext uri="{FF2B5EF4-FFF2-40B4-BE49-F238E27FC236}">
                <a16:creationId xmlns:a16="http://schemas.microsoft.com/office/drawing/2014/main" id="{A6BE1583-F41C-9C10-7FB2-3ADFE1D8C664}"/>
              </a:ext>
            </a:extLst>
          </p:cNvPr>
          <p:cNvSpPr/>
          <p:nvPr/>
        </p:nvSpPr>
        <p:spPr>
          <a:xfrm>
            <a:off x="8600620" y="12053455"/>
            <a:ext cx="4027942" cy="1745672"/>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t>Personlige</a:t>
            </a:r>
          </a:p>
        </p:txBody>
      </p:sp>
      <p:sp>
        <p:nvSpPr>
          <p:cNvPr id="10" name="Rektangel 9">
            <a:extLst>
              <a:ext uri="{FF2B5EF4-FFF2-40B4-BE49-F238E27FC236}">
                <a16:creationId xmlns:a16="http://schemas.microsoft.com/office/drawing/2014/main" id="{6C408DB8-64EC-E998-12D6-F988E406CFF1}"/>
              </a:ext>
            </a:extLst>
          </p:cNvPr>
          <p:cNvSpPr/>
          <p:nvPr/>
        </p:nvSpPr>
        <p:spPr>
          <a:xfrm>
            <a:off x="15659656" y="12011891"/>
            <a:ext cx="4027942" cy="178723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t>Sociale</a:t>
            </a:r>
          </a:p>
        </p:txBody>
      </p:sp>
      <p:cxnSp>
        <p:nvCxnSpPr>
          <p:cNvPr id="12" name="Lige forbindelse 11">
            <a:extLst>
              <a:ext uri="{FF2B5EF4-FFF2-40B4-BE49-F238E27FC236}">
                <a16:creationId xmlns:a16="http://schemas.microsoft.com/office/drawing/2014/main" id="{B067AB8F-D5D8-2755-20BB-E3B668675326}"/>
              </a:ext>
            </a:extLst>
          </p:cNvPr>
          <p:cNvCxnSpPr/>
          <p:nvPr/>
        </p:nvCxnSpPr>
        <p:spPr>
          <a:xfrm>
            <a:off x="-6650182" y="6026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975CDB21-A644-FE73-1699-A20F4DA1F192}"/>
              </a:ext>
            </a:extLst>
          </p:cNvPr>
          <p:cNvCxnSpPr>
            <a:cxnSpLocks/>
            <a:stCxn id="6" idx="3"/>
            <a:endCxn id="6" idx="3"/>
          </p:cNvCxnSpPr>
          <p:nvPr/>
        </p:nvCxnSpPr>
        <p:spPr>
          <a:xfrm>
            <a:off x="5743715" y="8993058"/>
            <a:ext cx="0" cy="0"/>
          </a:xfrm>
          <a:prstGeom prst="line">
            <a:avLst/>
          </a:prstGeom>
        </p:spPr>
        <p:style>
          <a:lnRef idx="3">
            <a:schemeClr val="accent2"/>
          </a:lnRef>
          <a:fillRef idx="0">
            <a:schemeClr val="accent2"/>
          </a:fillRef>
          <a:effectRef idx="2">
            <a:schemeClr val="accent2"/>
          </a:effectRef>
          <a:fontRef idx="minor">
            <a:schemeClr val="tx1"/>
          </a:fontRef>
        </p:style>
      </p:cxnSp>
      <p:sp>
        <p:nvSpPr>
          <p:cNvPr id="23" name="Ellipse 22">
            <a:extLst>
              <a:ext uri="{FF2B5EF4-FFF2-40B4-BE49-F238E27FC236}">
                <a16:creationId xmlns:a16="http://schemas.microsoft.com/office/drawing/2014/main" id="{8FB033DF-ECFD-561C-47A9-2ECACF39E708}"/>
              </a:ext>
            </a:extLst>
          </p:cNvPr>
          <p:cNvSpPr/>
          <p:nvPr/>
        </p:nvSpPr>
        <p:spPr>
          <a:xfrm>
            <a:off x="8640318" y="4146983"/>
            <a:ext cx="3803073" cy="21197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dirty="0"/>
              <a:t>Arbejdsopgaven</a:t>
            </a:r>
          </a:p>
        </p:txBody>
      </p:sp>
      <p:cxnSp>
        <p:nvCxnSpPr>
          <p:cNvPr id="25" name="Lige forbindelse 24">
            <a:extLst>
              <a:ext uri="{FF2B5EF4-FFF2-40B4-BE49-F238E27FC236}">
                <a16:creationId xmlns:a16="http://schemas.microsoft.com/office/drawing/2014/main" id="{233A2791-8C25-3E46-B6F1-5B1452D3C1F3}"/>
              </a:ext>
            </a:extLst>
          </p:cNvPr>
          <p:cNvCxnSpPr>
            <a:stCxn id="4" idx="3"/>
            <a:endCxn id="4" idx="3"/>
          </p:cNvCxnSpPr>
          <p:nvPr/>
        </p:nvCxnSpPr>
        <p:spPr>
          <a:xfrm>
            <a:off x="20098469" y="2578024"/>
            <a:ext cx="0" cy="0"/>
          </a:xfrm>
          <a:prstGeom prst="line">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181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EF09FAE-E513-D408-53AE-ED09A67BAD33}"/>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4" name="Titel 3">
            <a:extLst>
              <a:ext uri="{FF2B5EF4-FFF2-40B4-BE49-F238E27FC236}">
                <a16:creationId xmlns:a16="http://schemas.microsoft.com/office/drawing/2014/main" id="{B0786DD4-10DE-DA40-7389-1269871C6851}"/>
              </a:ext>
            </a:extLst>
          </p:cNvPr>
          <p:cNvSpPr>
            <a:spLocks noGrp="1"/>
          </p:cNvSpPr>
          <p:nvPr>
            <p:ph type="title"/>
          </p:nvPr>
        </p:nvSpPr>
        <p:spPr/>
        <p:txBody>
          <a:bodyPr/>
          <a:lstStyle/>
          <a:p>
            <a:r>
              <a:rPr lang="da-DK" dirty="0"/>
              <a:t>Oplæringens didaktik</a:t>
            </a:r>
          </a:p>
        </p:txBody>
      </p:sp>
      <p:pic>
        <p:nvPicPr>
          <p:cNvPr id="5" name="Billede 4">
            <a:extLst>
              <a:ext uri="{FF2B5EF4-FFF2-40B4-BE49-F238E27FC236}">
                <a16:creationId xmlns:a16="http://schemas.microsoft.com/office/drawing/2014/main" id="{6A4F2095-6800-0810-2345-C3AB1495D06E}"/>
              </a:ext>
            </a:extLst>
          </p:cNvPr>
          <p:cNvPicPr>
            <a:picLocks noChangeAspect="1"/>
          </p:cNvPicPr>
          <p:nvPr/>
        </p:nvPicPr>
        <p:blipFill>
          <a:blip r:embed="rId2"/>
          <a:stretch>
            <a:fillRect/>
          </a:stretch>
        </p:blipFill>
        <p:spPr>
          <a:xfrm>
            <a:off x="5721517" y="4054092"/>
            <a:ext cx="14376952" cy="10294609"/>
          </a:xfrm>
          <a:prstGeom prst="rect">
            <a:avLst/>
          </a:prstGeom>
        </p:spPr>
      </p:pic>
    </p:spTree>
    <p:extLst>
      <p:ext uri="{BB962C8B-B14F-4D97-AF65-F5344CB8AC3E}">
        <p14:creationId xmlns:p14="http://schemas.microsoft.com/office/powerpoint/2010/main" val="384315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81AF4E2A-637C-A8BE-3C65-8B25F2D667A7}"/>
              </a:ext>
            </a:extLst>
          </p:cNvPr>
          <p:cNvSpPr>
            <a:spLocks noGrp="1"/>
          </p:cNvSpPr>
          <p:nvPr>
            <p:ph type="pic" sz="quarter" idx="15"/>
          </p:nvPr>
        </p:nvSpPr>
        <p:spPr/>
        <p:txBody>
          <a:bodyPr/>
          <a:lstStyle/>
          <a:p>
            <a:endParaRPr lang="da-DK"/>
          </a:p>
        </p:txBody>
      </p:sp>
      <p:sp>
        <p:nvSpPr>
          <p:cNvPr id="3" name="Pladsholder til tekst 2">
            <a:extLst>
              <a:ext uri="{FF2B5EF4-FFF2-40B4-BE49-F238E27FC236}">
                <a16:creationId xmlns:a16="http://schemas.microsoft.com/office/drawing/2014/main" id="{62A7D8A1-6F17-8A47-B970-B1ED227B6446}"/>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9F52B2E6-691A-644C-6512-9FFED8B4EE59}"/>
              </a:ext>
            </a:extLst>
          </p:cNvPr>
          <p:cNvSpPr>
            <a:spLocks noGrp="1"/>
          </p:cNvSpPr>
          <p:nvPr>
            <p:ph type="body" idx="1"/>
          </p:nvPr>
        </p:nvSpPr>
        <p:spPr>
          <a:xfrm>
            <a:off x="9871364" y="4722355"/>
            <a:ext cx="10243193" cy="10074300"/>
          </a:xfrm>
        </p:spPr>
        <p:txBody>
          <a:bodyPr/>
          <a:lstStyle/>
          <a:p>
            <a:r>
              <a:rPr lang="da-DK" dirty="0"/>
              <a:t>Faglige forudsætninger: </a:t>
            </a:r>
          </a:p>
          <a:p>
            <a:endParaRPr lang="da-DK" dirty="0"/>
          </a:p>
          <a:p>
            <a:r>
              <a:rPr lang="da-DK" dirty="0"/>
              <a:t>Eleven trækker på sin viden: forståelser, erfaringer, rutiner og tavs viden. </a:t>
            </a:r>
          </a:p>
          <a:p>
            <a:r>
              <a:rPr lang="da-DK" dirty="0"/>
              <a:t>Har betydning når eleven skal lære ved at udføre en opgave. </a:t>
            </a:r>
          </a:p>
          <a:p>
            <a:endParaRPr lang="da-DK" dirty="0"/>
          </a:p>
          <a:p>
            <a:r>
              <a:rPr lang="da-DK" dirty="0"/>
              <a:t>Eleverne har meget forskellige faglige forudsætninger, hvilket er med til at afgøre behovet for vejledning.</a:t>
            </a:r>
          </a:p>
          <a:p>
            <a:endParaRPr lang="da-DK" dirty="0"/>
          </a:p>
          <a:p>
            <a:r>
              <a:rPr lang="da-DK" dirty="0"/>
              <a:t>Også vejlederens forståelse, erfaring og kapacitet til at formidle har betydning i arbejdssituationen.</a:t>
            </a:r>
          </a:p>
          <a:p>
            <a:endParaRPr lang="da-DK" dirty="0"/>
          </a:p>
        </p:txBody>
      </p:sp>
      <p:sp>
        <p:nvSpPr>
          <p:cNvPr id="5" name="Pladsholder til tekst 4">
            <a:extLst>
              <a:ext uri="{FF2B5EF4-FFF2-40B4-BE49-F238E27FC236}">
                <a16:creationId xmlns:a16="http://schemas.microsoft.com/office/drawing/2014/main" id="{7DA1E536-7E97-BBB7-33D0-9A3DE99DEDD7}"/>
              </a:ext>
            </a:extLst>
          </p:cNvPr>
          <p:cNvSpPr>
            <a:spLocks noGrp="1"/>
          </p:cNvSpPr>
          <p:nvPr>
            <p:ph type="body" idx="12"/>
          </p:nvPr>
        </p:nvSpPr>
        <p:spPr/>
        <p:txBody>
          <a:bodyPr/>
          <a:lstStyle/>
          <a:p>
            <a:endParaRPr lang="da-DK"/>
          </a:p>
        </p:txBody>
      </p:sp>
      <p:sp>
        <p:nvSpPr>
          <p:cNvPr id="6" name="Titel 5">
            <a:extLst>
              <a:ext uri="{FF2B5EF4-FFF2-40B4-BE49-F238E27FC236}">
                <a16:creationId xmlns:a16="http://schemas.microsoft.com/office/drawing/2014/main" id="{EDA34293-A605-3863-98AD-F24EBBE81A06}"/>
              </a:ext>
            </a:extLst>
          </p:cNvPr>
          <p:cNvSpPr>
            <a:spLocks noGrp="1"/>
          </p:cNvSpPr>
          <p:nvPr>
            <p:ph type="title"/>
          </p:nvPr>
        </p:nvSpPr>
        <p:spPr/>
        <p:txBody>
          <a:bodyPr/>
          <a:lstStyle/>
          <a:p>
            <a:r>
              <a:rPr lang="da-DK" dirty="0"/>
              <a:t>Deltager- og vejlederforudsætninger</a:t>
            </a:r>
          </a:p>
        </p:txBody>
      </p:sp>
    </p:spTree>
    <p:extLst>
      <p:ext uri="{BB962C8B-B14F-4D97-AF65-F5344CB8AC3E}">
        <p14:creationId xmlns:p14="http://schemas.microsoft.com/office/powerpoint/2010/main" val="313051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091A06B6-E43B-ECBD-537A-32CA3F107AC2}"/>
              </a:ext>
            </a:extLst>
          </p:cNvPr>
          <p:cNvSpPr>
            <a:spLocks noGrp="1"/>
          </p:cNvSpPr>
          <p:nvPr>
            <p:ph type="pic" sz="quarter" idx="15"/>
          </p:nvPr>
        </p:nvSpPr>
        <p:spPr/>
        <p:txBody>
          <a:bodyPr/>
          <a:lstStyle/>
          <a:p>
            <a:endParaRPr lang="da-DK"/>
          </a:p>
        </p:txBody>
      </p:sp>
      <p:sp>
        <p:nvSpPr>
          <p:cNvPr id="3" name="Pladsholder til tekst 2">
            <a:extLst>
              <a:ext uri="{FF2B5EF4-FFF2-40B4-BE49-F238E27FC236}">
                <a16:creationId xmlns:a16="http://schemas.microsoft.com/office/drawing/2014/main" id="{9BE74F4E-17ED-8AFF-39A3-A11C99B57DF9}"/>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E076392C-1D92-5CCD-C633-74EA9491D323}"/>
              </a:ext>
            </a:extLst>
          </p:cNvPr>
          <p:cNvSpPr>
            <a:spLocks noGrp="1"/>
          </p:cNvSpPr>
          <p:nvPr>
            <p:ph type="body" idx="1"/>
          </p:nvPr>
        </p:nvSpPr>
        <p:spPr>
          <a:xfrm>
            <a:off x="8993602" y="4196243"/>
            <a:ext cx="11601180" cy="11182301"/>
          </a:xfrm>
        </p:spPr>
        <p:txBody>
          <a:bodyPr/>
          <a:lstStyle/>
          <a:p>
            <a:r>
              <a:rPr lang="da-DK" sz="3600" dirty="0"/>
              <a:t>Personlige forudsætninger:</a:t>
            </a:r>
          </a:p>
          <a:p>
            <a:r>
              <a:rPr lang="da-DK" sz="3600" dirty="0"/>
              <a:t> </a:t>
            </a:r>
          </a:p>
          <a:p>
            <a:r>
              <a:rPr lang="da-DK" sz="3600" dirty="0"/>
              <a:t>Elever møder opgaver med forskellige sindsstemninger, som kan udspringe af trivsel på oplæringsstedet eller privatlivet. </a:t>
            </a:r>
          </a:p>
          <a:p>
            <a:endParaRPr lang="da-DK" sz="3600" dirty="0"/>
          </a:p>
          <a:p>
            <a:r>
              <a:rPr lang="da-DK" sz="3600" dirty="0"/>
              <a:t>Elevers arbejdstempo hører ind under personlige forudsætninger. Vejledere tilpasser ofte tempoet til at eleverne kan følge med, og forventer at elever øger tempoet i løbet at oplæringen</a:t>
            </a:r>
          </a:p>
          <a:p>
            <a:endParaRPr lang="da-DK" sz="3600" dirty="0"/>
          </a:p>
          <a:p>
            <a:r>
              <a:rPr lang="da-DK" sz="3600" dirty="0"/>
              <a:t>I samarbejdssituationer kan det have betydning om elever er udadvendt eller indadvendt</a:t>
            </a:r>
          </a:p>
          <a:p>
            <a:endParaRPr lang="da-DK" sz="3600" dirty="0"/>
          </a:p>
          <a:p>
            <a:r>
              <a:rPr lang="da-DK" sz="3600" dirty="0"/>
              <a:t>Vejlederens humør og følelser kan påvirke elevens adgang til vejledning</a:t>
            </a:r>
          </a:p>
          <a:p>
            <a:endParaRPr lang="da-DK" dirty="0"/>
          </a:p>
        </p:txBody>
      </p:sp>
      <p:sp>
        <p:nvSpPr>
          <p:cNvPr id="5" name="Pladsholder til tekst 4">
            <a:extLst>
              <a:ext uri="{FF2B5EF4-FFF2-40B4-BE49-F238E27FC236}">
                <a16:creationId xmlns:a16="http://schemas.microsoft.com/office/drawing/2014/main" id="{3BB5EA2B-BF73-5CBF-200D-B296A7C77D84}"/>
              </a:ext>
            </a:extLst>
          </p:cNvPr>
          <p:cNvSpPr>
            <a:spLocks noGrp="1"/>
          </p:cNvSpPr>
          <p:nvPr>
            <p:ph type="body" idx="12"/>
          </p:nvPr>
        </p:nvSpPr>
        <p:spPr/>
        <p:txBody>
          <a:bodyPr/>
          <a:lstStyle/>
          <a:p>
            <a:endParaRPr lang="da-DK"/>
          </a:p>
        </p:txBody>
      </p:sp>
      <p:sp>
        <p:nvSpPr>
          <p:cNvPr id="6" name="Titel 5">
            <a:extLst>
              <a:ext uri="{FF2B5EF4-FFF2-40B4-BE49-F238E27FC236}">
                <a16:creationId xmlns:a16="http://schemas.microsoft.com/office/drawing/2014/main" id="{6D4D6180-8312-1AD8-92C2-050BB550845F}"/>
              </a:ext>
            </a:extLst>
          </p:cNvPr>
          <p:cNvSpPr>
            <a:spLocks noGrp="1"/>
          </p:cNvSpPr>
          <p:nvPr>
            <p:ph type="title"/>
          </p:nvPr>
        </p:nvSpPr>
        <p:spPr/>
        <p:txBody>
          <a:bodyPr/>
          <a:lstStyle/>
          <a:p>
            <a:r>
              <a:rPr lang="da-DK" sz="7200" dirty="0">
                <a:cs typeface="Calibri Light"/>
              </a:rPr>
              <a:t>Deltager- og vejlederforudsætninger</a:t>
            </a:r>
            <a:endParaRPr lang="da-DK" dirty="0"/>
          </a:p>
        </p:txBody>
      </p:sp>
    </p:spTree>
    <p:extLst>
      <p:ext uri="{BB962C8B-B14F-4D97-AF65-F5344CB8AC3E}">
        <p14:creationId xmlns:p14="http://schemas.microsoft.com/office/powerpoint/2010/main" val="40942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FCBC430C-C42C-0512-CC20-EAB854DC282D}"/>
              </a:ext>
            </a:extLst>
          </p:cNvPr>
          <p:cNvSpPr>
            <a:spLocks noGrp="1"/>
          </p:cNvSpPr>
          <p:nvPr>
            <p:ph type="pic" sz="quarter" idx="15"/>
          </p:nvPr>
        </p:nvSpPr>
        <p:spPr/>
        <p:txBody>
          <a:bodyPr/>
          <a:lstStyle/>
          <a:p>
            <a:endParaRPr lang="da-DK"/>
          </a:p>
        </p:txBody>
      </p:sp>
      <p:sp>
        <p:nvSpPr>
          <p:cNvPr id="3" name="Pladsholder til tekst 2">
            <a:extLst>
              <a:ext uri="{FF2B5EF4-FFF2-40B4-BE49-F238E27FC236}">
                <a16:creationId xmlns:a16="http://schemas.microsoft.com/office/drawing/2014/main" id="{98E66EB8-F905-D05B-E8FA-E5785FD00684}"/>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A482BA30-0C75-EC9D-B495-F05E927CDC43}"/>
              </a:ext>
            </a:extLst>
          </p:cNvPr>
          <p:cNvSpPr>
            <a:spLocks noGrp="1"/>
          </p:cNvSpPr>
          <p:nvPr>
            <p:ph type="body" idx="1"/>
          </p:nvPr>
        </p:nvSpPr>
        <p:spPr/>
        <p:txBody>
          <a:bodyPr/>
          <a:lstStyle/>
          <a:p>
            <a:r>
              <a:rPr lang="da-DK" dirty="0"/>
              <a:t> Sociale forudsætninger: </a:t>
            </a:r>
          </a:p>
          <a:p>
            <a:endParaRPr lang="da-DK" dirty="0"/>
          </a:p>
          <a:p>
            <a:r>
              <a:rPr lang="da-DK" dirty="0"/>
              <a:t>Sproglige og kulturelle forudsætninger kan have i betydning i forskellige arbejdssituationer.</a:t>
            </a:r>
          </a:p>
          <a:p>
            <a:endParaRPr lang="da-DK" dirty="0"/>
          </a:p>
          <a:p>
            <a:r>
              <a:rPr lang="da-DK" dirty="0"/>
              <a:t>Det kan handle om fagsprog, generelle sproglige forudsætninger eller jargon</a:t>
            </a:r>
          </a:p>
          <a:p>
            <a:endParaRPr lang="da-DK" dirty="0"/>
          </a:p>
          <a:p>
            <a:r>
              <a:rPr lang="da-DK" dirty="0"/>
              <a:t>De sociale forudsætninger kan være med til at giver adgang til arbejdsfællesskabet</a:t>
            </a:r>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F8B31BC-9A7F-16A9-2D38-0A1B23A6E278}"/>
              </a:ext>
            </a:extLst>
          </p:cNvPr>
          <p:cNvSpPr>
            <a:spLocks noGrp="1"/>
          </p:cNvSpPr>
          <p:nvPr>
            <p:ph type="body" idx="12"/>
          </p:nvPr>
        </p:nvSpPr>
        <p:spPr/>
        <p:txBody>
          <a:bodyPr/>
          <a:lstStyle/>
          <a:p>
            <a:endParaRPr lang="da-DK"/>
          </a:p>
        </p:txBody>
      </p:sp>
      <p:sp>
        <p:nvSpPr>
          <p:cNvPr id="6" name="Titel 5">
            <a:extLst>
              <a:ext uri="{FF2B5EF4-FFF2-40B4-BE49-F238E27FC236}">
                <a16:creationId xmlns:a16="http://schemas.microsoft.com/office/drawing/2014/main" id="{89DC17EA-E5A7-35A9-32BF-5081DDE5B86B}"/>
              </a:ext>
            </a:extLst>
          </p:cNvPr>
          <p:cNvSpPr>
            <a:spLocks noGrp="1"/>
          </p:cNvSpPr>
          <p:nvPr>
            <p:ph type="title"/>
          </p:nvPr>
        </p:nvSpPr>
        <p:spPr/>
        <p:txBody>
          <a:bodyPr/>
          <a:lstStyle/>
          <a:p>
            <a:r>
              <a:rPr lang="da-DK" sz="7200" dirty="0">
                <a:cs typeface="Calibri Light"/>
              </a:rPr>
              <a:t>Deltager- og vejlederforudsætninger</a:t>
            </a:r>
            <a:endParaRPr lang="da-DK" dirty="0"/>
          </a:p>
        </p:txBody>
      </p:sp>
    </p:spTree>
    <p:extLst>
      <p:ext uri="{BB962C8B-B14F-4D97-AF65-F5344CB8AC3E}">
        <p14:creationId xmlns:p14="http://schemas.microsoft.com/office/powerpoint/2010/main" val="36588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19F7E86B-248B-7DAD-5D82-B8C6969F7288}"/>
              </a:ext>
            </a:extLst>
          </p:cNvPr>
          <p:cNvSpPr>
            <a:spLocks noGrp="1"/>
          </p:cNvSpPr>
          <p:nvPr>
            <p:ph type="pic" sz="quarter" idx="15"/>
          </p:nvPr>
        </p:nvSpPr>
        <p:spPr/>
        <p:txBody>
          <a:bodyPr/>
          <a:lstStyle/>
          <a:p>
            <a:endParaRPr lang="da-DK"/>
          </a:p>
        </p:txBody>
      </p:sp>
      <p:sp>
        <p:nvSpPr>
          <p:cNvPr id="3" name="Pladsholder til tekst 2">
            <a:extLst>
              <a:ext uri="{FF2B5EF4-FFF2-40B4-BE49-F238E27FC236}">
                <a16:creationId xmlns:a16="http://schemas.microsoft.com/office/drawing/2014/main" id="{2279A177-9606-268A-AC02-3D33EC39BA88}"/>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562B5A06-23CA-3CC9-2B25-C38F310FC0D1}"/>
              </a:ext>
            </a:extLst>
          </p:cNvPr>
          <p:cNvSpPr>
            <a:spLocks noGrp="1"/>
          </p:cNvSpPr>
          <p:nvPr>
            <p:ph type="body" idx="1"/>
          </p:nvPr>
        </p:nvSpPr>
        <p:spPr>
          <a:xfrm>
            <a:off x="9871364" y="4722355"/>
            <a:ext cx="10243193" cy="10219330"/>
          </a:xfrm>
        </p:spPr>
        <p:txBody>
          <a:bodyPr/>
          <a:lstStyle/>
          <a:p>
            <a:r>
              <a:rPr lang="da-DK" dirty="0"/>
              <a:t>Engagement:</a:t>
            </a:r>
          </a:p>
          <a:p>
            <a:pPr marL="571500" indent="-571500">
              <a:buClr>
                <a:schemeClr val="bg1"/>
              </a:buClr>
              <a:buFont typeface="Arial" panose="020B0604020202020204" pitchFamily="34" charset="0"/>
              <a:buChar char="•"/>
            </a:pPr>
            <a:r>
              <a:rPr lang="da-DK" dirty="0"/>
              <a:t>Relevante opgaver giver engagement og vilje til at klare arbejdsopgaverne</a:t>
            </a:r>
          </a:p>
          <a:p>
            <a:pPr marL="571500" indent="-571500">
              <a:buClr>
                <a:schemeClr val="bg1"/>
              </a:buClr>
              <a:buFont typeface="Arial" panose="020B0604020202020204" pitchFamily="34" charset="0"/>
              <a:buChar char="•"/>
            </a:pPr>
            <a:endParaRPr lang="da-DK" dirty="0"/>
          </a:p>
          <a:p>
            <a:pPr marL="571500" indent="-571500">
              <a:buClr>
                <a:schemeClr val="bg1"/>
              </a:buClr>
              <a:buFont typeface="Arial" panose="020B0604020202020204" pitchFamily="34" charset="0"/>
              <a:buChar char="•"/>
            </a:pPr>
            <a:r>
              <a:rPr lang="da-DK" dirty="0"/>
              <a:t>Vilje må dog ikke spærre for evnen til at sige fra</a:t>
            </a:r>
          </a:p>
          <a:p>
            <a:endParaRPr lang="da-DK" dirty="0"/>
          </a:p>
          <a:p>
            <a:r>
              <a:rPr lang="da-DK" dirty="0"/>
              <a:t>Modstand mod læring:</a:t>
            </a:r>
          </a:p>
          <a:p>
            <a:pPr marL="571500" indent="-571500">
              <a:buClr>
                <a:schemeClr val="bg1"/>
              </a:buClr>
              <a:buFont typeface="Arial" panose="020B0604020202020204" pitchFamily="34" charset="0"/>
              <a:buChar char="•"/>
            </a:pPr>
            <a:r>
              <a:rPr lang="da-DK" dirty="0"/>
              <a:t>Hvis eleven ikke oplever opgaven som relevant kan det give modstand mod læring</a:t>
            </a:r>
          </a:p>
          <a:p>
            <a:pPr marL="571500" indent="-571500">
              <a:buClr>
                <a:schemeClr val="bg1"/>
              </a:buClr>
              <a:buFont typeface="Arial" panose="020B0604020202020204" pitchFamily="34" charset="0"/>
              <a:buChar char="•"/>
            </a:pPr>
            <a:endParaRPr lang="da-DK" dirty="0"/>
          </a:p>
          <a:p>
            <a:pPr marL="571500" indent="-571500">
              <a:buClr>
                <a:schemeClr val="bg1"/>
              </a:buClr>
              <a:buFont typeface="Arial" panose="020B0604020202020204" pitchFamily="34" charset="0"/>
              <a:buChar char="•"/>
            </a:pPr>
            <a:r>
              <a:rPr lang="da-DK" dirty="0"/>
              <a:t>Eleven kan ”gå i sort” – tør ikke</a:t>
            </a:r>
          </a:p>
          <a:p>
            <a:pPr marL="571500" indent="-571500">
              <a:buClr>
                <a:schemeClr val="bg1"/>
              </a:buClr>
              <a:buFont typeface="Arial" panose="020B0604020202020204" pitchFamily="34" charset="0"/>
              <a:buChar char="•"/>
            </a:pPr>
            <a:endParaRPr lang="da-DK" dirty="0"/>
          </a:p>
          <a:p>
            <a:pPr marL="571500" indent="-571500">
              <a:buClr>
                <a:schemeClr val="bg1"/>
              </a:buClr>
              <a:buFont typeface="Arial" panose="020B0604020202020204" pitchFamily="34" charset="0"/>
              <a:buChar char="•"/>
            </a:pPr>
            <a:r>
              <a:rPr lang="da-DK" dirty="0"/>
              <a:t>Eleven kan ”gå i rødt” – blive frustreret</a:t>
            </a:r>
          </a:p>
        </p:txBody>
      </p:sp>
      <p:sp>
        <p:nvSpPr>
          <p:cNvPr id="5" name="Pladsholder til tekst 4">
            <a:extLst>
              <a:ext uri="{FF2B5EF4-FFF2-40B4-BE49-F238E27FC236}">
                <a16:creationId xmlns:a16="http://schemas.microsoft.com/office/drawing/2014/main" id="{BD88A9AE-8C87-511A-7077-BA18E8D08967}"/>
              </a:ext>
            </a:extLst>
          </p:cNvPr>
          <p:cNvSpPr>
            <a:spLocks noGrp="1"/>
          </p:cNvSpPr>
          <p:nvPr>
            <p:ph type="body" idx="12"/>
          </p:nvPr>
        </p:nvSpPr>
        <p:spPr/>
        <p:txBody>
          <a:bodyPr/>
          <a:lstStyle/>
          <a:p>
            <a:endParaRPr lang="da-DK"/>
          </a:p>
        </p:txBody>
      </p:sp>
      <p:sp>
        <p:nvSpPr>
          <p:cNvPr id="6" name="Titel 5">
            <a:extLst>
              <a:ext uri="{FF2B5EF4-FFF2-40B4-BE49-F238E27FC236}">
                <a16:creationId xmlns:a16="http://schemas.microsoft.com/office/drawing/2014/main" id="{2FA11BDA-0BD9-246A-5774-242EA27EC499}"/>
              </a:ext>
            </a:extLst>
          </p:cNvPr>
          <p:cNvSpPr>
            <a:spLocks noGrp="1"/>
          </p:cNvSpPr>
          <p:nvPr>
            <p:ph type="title"/>
          </p:nvPr>
        </p:nvSpPr>
        <p:spPr/>
        <p:txBody>
          <a:bodyPr/>
          <a:lstStyle/>
          <a:p>
            <a:r>
              <a:rPr lang="da-DK" sz="7200" dirty="0">
                <a:cs typeface="Calibri Light"/>
              </a:rPr>
              <a:t>Deltager- og vejlederforudsætninger</a:t>
            </a:r>
            <a:endParaRPr lang="da-DK" dirty="0"/>
          </a:p>
        </p:txBody>
      </p:sp>
    </p:spTree>
    <p:extLst>
      <p:ext uri="{BB962C8B-B14F-4D97-AF65-F5344CB8AC3E}">
        <p14:creationId xmlns:p14="http://schemas.microsoft.com/office/powerpoint/2010/main" val="245369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902D3A6B-B20D-B7FE-AD46-0BD79B8A7161}"/>
              </a:ext>
            </a:extLst>
          </p:cNvPr>
          <p:cNvSpPr>
            <a:spLocks noGrp="1"/>
          </p:cNvSpPr>
          <p:nvPr>
            <p:ph type="pic" sz="quarter" idx="15"/>
          </p:nvPr>
        </p:nvSpPr>
        <p:spPr/>
        <p:txBody>
          <a:bodyPr/>
          <a:lstStyle/>
          <a:p>
            <a:endParaRPr lang="da-DK"/>
          </a:p>
        </p:txBody>
      </p:sp>
      <p:sp>
        <p:nvSpPr>
          <p:cNvPr id="3" name="Pladsholder til tekst 2">
            <a:extLst>
              <a:ext uri="{FF2B5EF4-FFF2-40B4-BE49-F238E27FC236}">
                <a16:creationId xmlns:a16="http://schemas.microsoft.com/office/drawing/2014/main" id="{9966C078-D83F-7E41-ABF4-68974DE5EC58}"/>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4FCA2A6-6D19-2FFF-6D8C-C0F44BF242B1}"/>
              </a:ext>
            </a:extLst>
          </p:cNvPr>
          <p:cNvSpPr>
            <a:spLocks noGrp="1"/>
          </p:cNvSpPr>
          <p:nvPr>
            <p:ph type="body" idx="1"/>
          </p:nvPr>
        </p:nvSpPr>
        <p:spPr/>
        <p:txBody>
          <a:bodyPr/>
          <a:lstStyle/>
          <a:p>
            <a:r>
              <a:rPr lang="da-DK" dirty="0"/>
              <a:t>Elevens engagement stiger når arbejdsopgaverne opleves som relevante og autentiske. </a:t>
            </a:r>
          </a:p>
          <a:p>
            <a:endParaRPr lang="da-DK" dirty="0"/>
          </a:p>
          <a:p>
            <a:r>
              <a:rPr lang="da-DK" dirty="0"/>
              <a:t>En vanskelig opgave kan øge vilje, udholdenhed og vedholdenhed. </a:t>
            </a:r>
          </a:p>
          <a:p>
            <a:endParaRPr lang="da-DK" dirty="0"/>
          </a:p>
          <a:p>
            <a:r>
              <a:rPr lang="da-DK" dirty="0"/>
              <a:t>Bagsiden kan være at eleven ikke får sagt fra eller forholder sig kritisk, hvilket kan medføre en risiko. </a:t>
            </a:r>
          </a:p>
        </p:txBody>
      </p:sp>
      <p:sp>
        <p:nvSpPr>
          <p:cNvPr id="5" name="Pladsholder til tekst 4">
            <a:extLst>
              <a:ext uri="{FF2B5EF4-FFF2-40B4-BE49-F238E27FC236}">
                <a16:creationId xmlns:a16="http://schemas.microsoft.com/office/drawing/2014/main" id="{5C0AE6BF-4A31-078D-9AC6-C6E9FFCF7E95}"/>
              </a:ext>
            </a:extLst>
          </p:cNvPr>
          <p:cNvSpPr>
            <a:spLocks noGrp="1"/>
          </p:cNvSpPr>
          <p:nvPr>
            <p:ph type="body" idx="12"/>
          </p:nvPr>
        </p:nvSpPr>
        <p:spPr/>
        <p:txBody>
          <a:bodyPr/>
          <a:lstStyle/>
          <a:p>
            <a:endParaRPr lang="da-DK"/>
          </a:p>
        </p:txBody>
      </p:sp>
      <p:sp>
        <p:nvSpPr>
          <p:cNvPr id="6" name="Titel 5">
            <a:extLst>
              <a:ext uri="{FF2B5EF4-FFF2-40B4-BE49-F238E27FC236}">
                <a16:creationId xmlns:a16="http://schemas.microsoft.com/office/drawing/2014/main" id="{46D6C54F-CA4D-3AC2-91E6-69346333D820}"/>
              </a:ext>
            </a:extLst>
          </p:cNvPr>
          <p:cNvSpPr>
            <a:spLocks noGrp="1"/>
          </p:cNvSpPr>
          <p:nvPr>
            <p:ph type="title"/>
          </p:nvPr>
        </p:nvSpPr>
        <p:spPr/>
        <p:txBody>
          <a:bodyPr/>
          <a:lstStyle/>
          <a:p>
            <a:r>
              <a:rPr lang="da-DK" dirty="0"/>
              <a:t>Elevens engagement</a:t>
            </a:r>
          </a:p>
        </p:txBody>
      </p:sp>
    </p:spTree>
    <p:extLst>
      <p:ext uri="{BB962C8B-B14F-4D97-AF65-F5344CB8AC3E}">
        <p14:creationId xmlns:p14="http://schemas.microsoft.com/office/powerpoint/2010/main" val="15184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4635378E-FB93-1E5E-423D-7D56B1956B0C}"/>
              </a:ext>
            </a:extLst>
          </p:cNvPr>
          <p:cNvSpPr>
            <a:spLocks noGrp="1"/>
          </p:cNvSpPr>
          <p:nvPr>
            <p:ph type="pic" sz="quarter" idx="15"/>
          </p:nvPr>
        </p:nvSpPr>
        <p:spPr/>
        <p:txBody>
          <a:bodyPr/>
          <a:lstStyle/>
          <a:p>
            <a:endParaRPr lang="da-DK"/>
          </a:p>
        </p:txBody>
      </p:sp>
      <p:sp>
        <p:nvSpPr>
          <p:cNvPr id="3" name="Pladsholder til tekst 2">
            <a:extLst>
              <a:ext uri="{FF2B5EF4-FFF2-40B4-BE49-F238E27FC236}">
                <a16:creationId xmlns:a16="http://schemas.microsoft.com/office/drawing/2014/main" id="{CF65FBEC-1F0E-BAA1-E5D7-3FD4AE16CA3D}"/>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5B327875-9AC8-2044-CAFF-6246CDDBA3E0}"/>
              </a:ext>
            </a:extLst>
          </p:cNvPr>
          <p:cNvSpPr>
            <a:spLocks noGrp="1"/>
          </p:cNvSpPr>
          <p:nvPr>
            <p:ph type="body" idx="1"/>
          </p:nvPr>
        </p:nvSpPr>
        <p:spPr/>
        <p:txBody>
          <a:bodyPr/>
          <a:lstStyle/>
          <a:p>
            <a:r>
              <a:rPr lang="da-DK" dirty="0"/>
              <a:t>Eleven kan vise modstand mod læring, hvis vedkommende synes, at arbejdsopgaven ikke er relevant.</a:t>
            </a:r>
          </a:p>
          <a:p>
            <a:endParaRPr lang="da-DK" dirty="0"/>
          </a:p>
          <a:p>
            <a:r>
              <a:rPr lang="da-DK" dirty="0"/>
              <a:t>Eleven kan gå i sort eller i rødt</a:t>
            </a:r>
          </a:p>
          <a:p>
            <a:endParaRPr lang="da-DK" dirty="0"/>
          </a:p>
          <a:p>
            <a:r>
              <a:rPr lang="da-DK" dirty="0"/>
              <a:t>Dette kan få betydning for vejledningsmetoderne, hvor vejledning er mere tæt eller der er mere tid til arbejdsopgaven. </a:t>
            </a:r>
          </a:p>
        </p:txBody>
      </p:sp>
      <p:sp>
        <p:nvSpPr>
          <p:cNvPr id="5" name="Pladsholder til tekst 4">
            <a:extLst>
              <a:ext uri="{FF2B5EF4-FFF2-40B4-BE49-F238E27FC236}">
                <a16:creationId xmlns:a16="http://schemas.microsoft.com/office/drawing/2014/main" id="{F1E9FE3E-BC1F-6760-E088-0ABD722FE049}"/>
              </a:ext>
            </a:extLst>
          </p:cNvPr>
          <p:cNvSpPr>
            <a:spLocks noGrp="1"/>
          </p:cNvSpPr>
          <p:nvPr>
            <p:ph type="body" idx="12"/>
          </p:nvPr>
        </p:nvSpPr>
        <p:spPr/>
        <p:txBody>
          <a:bodyPr/>
          <a:lstStyle/>
          <a:p>
            <a:endParaRPr lang="da-DK"/>
          </a:p>
        </p:txBody>
      </p:sp>
      <p:sp>
        <p:nvSpPr>
          <p:cNvPr id="6" name="Titel 5">
            <a:extLst>
              <a:ext uri="{FF2B5EF4-FFF2-40B4-BE49-F238E27FC236}">
                <a16:creationId xmlns:a16="http://schemas.microsoft.com/office/drawing/2014/main" id="{7F09DDF3-CADE-8AF4-CFE2-722ADD4CE86B}"/>
              </a:ext>
            </a:extLst>
          </p:cNvPr>
          <p:cNvSpPr>
            <a:spLocks noGrp="1"/>
          </p:cNvSpPr>
          <p:nvPr>
            <p:ph type="title"/>
          </p:nvPr>
        </p:nvSpPr>
        <p:spPr/>
        <p:txBody>
          <a:bodyPr/>
          <a:lstStyle/>
          <a:p>
            <a:r>
              <a:rPr lang="da-DK" dirty="0"/>
              <a:t>Modstand mod læring</a:t>
            </a:r>
          </a:p>
        </p:txBody>
      </p:sp>
    </p:spTree>
    <p:extLst>
      <p:ext uri="{BB962C8B-B14F-4D97-AF65-F5344CB8AC3E}">
        <p14:creationId xmlns:p14="http://schemas.microsoft.com/office/powerpoint/2010/main" val="268936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748F107-506F-48C0-AA0D-13EA17BD57E3}"/>
              </a:ext>
            </a:extLst>
          </p:cNvPr>
          <p:cNvSpPr>
            <a:spLocks noGrp="1"/>
          </p:cNvSpPr>
          <p:nvPr>
            <p:ph type="body" sz="quarter" idx="10"/>
          </p:nvPr>
        </p:nvSpPr>
        <p:spPr>
          <a:xfrm>
            <a:off x="8305080" y="3546849"/>
            <a:ext cx="12310466" cy="10517062"/>
          </a:xfrm>
        </p:spPr>
        <p:txBody>
          <a:bodyPr/>
          <a:lstStyle/>
          <a:p>
            <a:r>
              <a:rPr lang="da-DK" sz="4960" b="1" dirty="0">
                <a:cs typeface="Calibri"/>
              </a:rPr>
              <a:t>Elevernes forudsætninger:</a:t>
            </a:r>
          </a:p>
          <a:p>
            <a:r>
              <a:rPr lang="da-DK" sz="4960" dirty="0">
                <a:cs typeface="Calibri"/>
              </a:rPr>
              <a:t>Hvilke særlige erfaringer og rutiner vil være gode at have for elever ift. de arbejdsopgaver, I har på din arbejdsplads?</a:t>
            </a:r>
          </a:p>
          <a:p>
            <a:r>
              <a:rPr lang="da-DK" sz="4960" dirty="0">
                <a:ea typeface="+mn-lt"/>
                <a:cs typeface="Calibri"/>
              </a:rPr>
              <a:t>Hvilke tanker gør du dig om elevernes forskellige forudsætninger? Inddrag evt. dine erfaringer som vejleder. </a:t>
            </a:r>
            <a:endParaRPr lang="da-DK" sz="4960" dirty="0">
              <a:ea typeface="+mn-lt"/>
              <a:cs typeface="+mn-lt"/>
            </a:endParaRPr>
          </a:p>
          <a:p>
            <a:r>
              <a:rPr lang="da-DK" sz="4960" dirty="0">
                <a:cs typeface="Calibri"/>
              </a:rPr>
              <a:t>Hvordan vil du undersøge elevens deltagerforudsætninger?</a:t>
            </a:r>
          </a:p>
          <a:p>
            <a:r>
              <a:rPr lang="da-DK" sz="4960" dirty="0">
                <a:cs typeface="Calibri"/>
              </a:rPr>
              <a:t>Snak med din sidemand 10 min.</a:t>
            </a:r>
          </a:p>
        </p:txBody>
      </p:sp>
    </p:spTree>
    <p:extLst>
      <p:ext uri="{BB962C8B-B14F-4D97-AF65-F5344CB8AC3E}">
        <p14:creationId xmlns:p14="http://schemas.microsoft.com/office/powerpoint/2010/main" val="420638185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1C9FB38-4AF0-879D-8877-B3E0DF1FE705}"/>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5D9CCA27-8A9B-ECA8-FAD8-694E2C7A6017}"/>
              </a:ext>
            </a:extLst>
          </p:cNvPr>
          <p:cNvSpPr>
            <a:spLocks noGrp="1"/>
          </p:cNvSpPr>
          <p:nvPr>
            <p:ph type="body" idx="11"/>
          </p:nvPr>
        </p:nvSpPr>
        <p:spPr/>
        <p:txBody>
          <a:bodyPr/>
          <a:lstStyle/>
          <a:p>
            <a:pPr marL="0" indent="0">
              <a:buNone/>
            </a:pPr>
            <a:r>
              <a:rPr lang="da-DK" dirty="0"/>
              <a:t>Man er ikke født til at være vejleder. Det er noget man skal lære. Hvis man vil lære det, så kræver det en indsats på 3 felter:</a:t>
            </a:r>
          </a:p>
          <a:p>
            <a:pPr marL="0" indent="0">
              <a:buNone/>
            </a:pPr>
            <a:endParaRPr lang="da-DK" dirty="0"/>
          </a:p>
          <a:p>
            <a:pPr marL="571500" indent="-571500">
              <a:buFont typeface="Arial" panose="020B0604020202020204" pitchFamily="34" charset="0"/>
              <a:buChar char="•"/>
            </a:pPr>
            <a:r>
              <a:rPr lang="da-DK" dirty="0"/>
              <a:t>Viden (hvad, du skal gøre)</a:t>
            </a:r>
          </a:p>
          <a:p>
            <a:pPr marL="571500" indent="-571500">
              <a:buFont typeface="Arial" panose="020B0604020202020204" pitchFamily="34" charset="0"/>
              <a:buChar char="•"/>
            </a:pPr>
            <a:r>
              <a:rPr lang="da-DK" dirty="0"/>
              <a:t>Kunnen (hvordan, du skal gøre det)</a:t>
            </a:r>
          </a:p>
          <a:p>
            <a:pPr marL="571500" indent="-571500">
              <a:buFont typeface="Arial" panose="020B0604020202020204" pitchFamily="34" charset="0"/>
              <a:buChar char="•"/>
            </a:pPr>
            <a:r>
              <a:rPr lang="da-DK" dirty="0"/>
              <a:t>Vilje (drivkraft, motivation, træning og sejhed til selv at være i en læreproces)</a:t>
            </a:r>
          </a:p>
          <a:p>
            <a:pPr marL="0" indent="0">
              <a:buNone/>
            </a:pPr>
            <a:endParaRPr lang="da-DK" dirty="0"/>
          </a:p>
        </p:txBody>
      </p:sp>
      <p:sp>
        <p:nvSpPr>
          <p:cNvPr id="4" name="Pladsholder til tekst 3">
            <a:extLst>
              <a:ext uri="{FF2B5EF4-FFF2-40B4-BE49-F238E27FC236}">
                <a16:creationId xmlns:a16="http://schemas.microsoft.com/office/drawing/2014/main" id="{600BC75D-FBA2-F530-905E-2AC372C780D4}"/>
              </a:ext>
            </a:extLst>
          </p:cNvPr>
          <p:cNvSpPr>
            <a:spLocks noGrp="1"/>
          </p:cNvSpPr>
          <p:nvPr>
            <p:ph type="body" idx="12"/>
          </p:nvPr>
        </p:nvSpPr>
        <p:spPr>
          <a:xfrm>
            <a:off x="11372684" y="5334025"/>
            <a:ext cx="8741875" cy="8595984"/>
          </a:xfrm>
        </p:spPr>
        <p:txBody>
          <a:bodyPr/>
          <a:lstStyle/>
          <a:p>
            <a:pPr>
              <a:lnSpc>
                <a:spcPct val="115000"/>
              </a:lnSpc>
            </a:pPr>
            <a:r>
              <a:rPr lang="da-DK" sz="4000" dirty="0">
                <a:latin typeface="Calibri" panose="020F0502020204030204" pitchFamily="34" charset="0"/>
                <a:ea typeface="Calibri" panose="020F0502020204030204" pitchFamily="34" charset="0"/>
                <a:cs typeface="Times New Roman" panose="02020603050405020304" pitchFamily="18" charset="0"/>
              </a:rPr>
              <a:t>At være vejleder er et arbejde som både giver glæde, begejstring, gå på mod, men som også indeholder besværligheder.</a:t>
            </a:r>
          </a:p>
          <a:p>
            <a:pPr>
              <a:lnSpc>
                <a:spcPct val="115000"/>
              </a:lnSpc>
            </a:pPr>
            <a:endParaRPr lang="da-DK"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4000" dirty="0">
                <a:latin typeface="Calibri" panose="020F0502020204030204" pitchFamily="34" charset="0"/>
                <a:ea typeface="Calibri" panose="020F0502020204030204" pitchFamily="34" charset="0"/>
                <a:cs typeface="Times New Roman" panose="02020603050405020304" pitchFamily="18" charset="0"/>
              </a:rPr>
              <a:t>Inden eleven når målet, skal eleven igennem de besværligheder, en læreproces også er. For det </a:t>
            </a:r>
            <a:r>
              <a:rPr lang="da-DK" sz="4000" i="1" u="sng" dirty="0">
                <a:latin typeface="Calibri" panose="020F0502020204030204" pitchFamily="34" charset="0"/>
                <a:ea typeface="Calibri" panose="020F0502020204030204" pitchFamily="34" charset="0"/>
                <a:cs typeface="Times New Roman" panose="02020603050405020304" pitchFamily="18" charset="0"/>
              </a:rPr>
              <a:t>er</a:t>
            </a:r>
            <a:r>
              <a:rPr lang="da-DK" sz="4000" dirty="0">
                <a:latin typeface="Calibri" panose="020F0502020204030204" pitchFamily="34" charset="0"/>
                <a:ea typeface="Calibri" panose="020F0502020204030204" pitchFamily="34" charset="0"/>
                <a:cs typeface="Times New Roman" panose="02020603050405020304" pitchFamily="18" charset="0"/>
              </a:rPr>
              <a:t> nemlig også fyldt med frustrationer at lære og træne. Eleven må svede og blive irriteret over, at det kan være svært og bliver måske vred på vejlederen, fordi det føles som om, der stilles helt urimelige krav.</a:t>
            </a:r>
          </a:p>
        </p:txBody>
      </p:sp>
      <p:sp>
        <p:nvSpPr>
          <p:cNvPr id="5" name="Titel 4">
            <a:extLst>
              <a:ext uri="{FF2B5EF4-FFF2-40B4-BE49-F238E27FC236}">
                <a16:creationId xmlns:a16="http://schemas.microsoft.com/office/drawing/2014/main" id="{F27B9653-88C4-97AD-7D8D-99CE5F84E5E9}"/>
              </a:ext>
            </a:extLst>
          </p:cNvPr>
          <p:cNvSpPr>
            <a:spLocks noGrp="1"/>
          </p:cNvSpPr>
          <p:nvPr>
            <p:ph type="title"/>
          </p:nvPr>
        </p:nvSpPr>
        <p:spPr/>
        <p:txBody>
          <a:bodyPr/>
          <a:lstStyle/>
          <a:p>
            <a:r>
              <a:rPr lang="da-DK" dirty="0"/>
              <a:t>Den gode vejleder</a:t>
            </a:r>
          </a:p>
        </p:txBody>
      </p:sp>
    </p:spTree>
    <p:extLst>
      <p:ext uri="{BB962C8B-B14F-4D97-AF65-F5344CB8AC3E}">
        <p14:creationId xmlns:p14="http://schemas.microsoft.com/office/powerpoint/2010/main" val="134132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D5BB264-446A-7D31-C9A9-497B3F02494C}"/>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CE15DD9C-DE01-3620-9084-69FAA7F96DD3}"/>
              </a:ext>
            </a:extLst>
          </p:cNvPr>
          <p:cNvSpPr>
            <a:spLocks noGrp="1"/>
          </p:cNvSpPr>
          <p:nvPr>
            <p:ph type="body" idx="11"/>
          </p:nvPr>
        </p:nvSpPr>
        <p:spPr/>
        <p:txBody>
          <a:bodyPr/>
          <a:lstStyle/>
          <a:p>
            <a:pPr marL="0" indent="0">
              <a:buNone/>
            </a:pPr>
            <a:r>
              <a:rPr lang="da-DK" dirty="0"/>
              <a:t>Elevens tilknytning til vejlederne har betydning for kvaliteten af elevens læring</a:t>
            </a:r>
          </a:p>
          <a:p>
            <a:pPr marL="0" indent="0">
              <a:buNone/>
            </a:pPr>
            <a:endParaRPr lang="da-DK" dirty="0"/>
          </a:p>
          <a:p>
            <a:pPr marL="0" indent="0">
              <a:buNone/>
            </a:pPr>
            <a:r>
              <a:rPr lang="da-DK" dirty="0"/>
              <a:t>Vejleder og elev har et gensidig ansvar for en positiv stemning og et tillidsfuldt forhold – men vejlederen har et særligt ansvar</a:t>
            </a:r>
          </a:p>
          <a:p>
            <a:pPr marL="0" indent="0">
              <a:buNone/>
            </a:pPr>
            <a:endParaRPr lang="da-DK" dirty="0"/>
          </a:p>
        </p:txBody>
      </p:sp>
      <p:sp>
        <p:nvSpPr>
          <p:cNvPr id="4" name="Pladsholder til tekst 3">
            <a:extLst>
              <a:ext uri="{FF2B5EF4-FFF2-40B4-BE49-F238E27FC236}">
                <a16:creationId xmlns:a16="http://schemas.microsoft.com/office/drawing/2014/main" id="{E0D90975-99C9-D22D-91B4-8D6315413085}"/>
              </a:ext>
            </a:extLst>
          </p:cNvPr>
          <p:cNvSpPr>
            <a:spLocks noGrp="1"/>
          </p:cNvSpPr>
          <p:nvPr>
            <p:ph type="body" idx="12"/>
          </p:nvPr>
        </p:nvSpPr>
        <p:spPr/>
        <p:txBody>
          <a:bodyPr/>
          <a:lstStyle/>
          <a:p>
            <a:r>
              <a:rPr lang="da-DK" dirty="0"/>
              <a:t>Vejleder skal have lyst til af lære fra sig og blive motiveret af at opleve, at eleven udvikler sig gennem oplæringen</a:t>
            </a:r>
          </a:p>
          <a:p>
            <a:endParaRPr lang="da-DK" dirty="0"/>
          </a:p>
          <a:p>
            <a:r>
              <a:rPr lang="da-DK" dirty="0"/>
              <a:t>Ligeledes kan man forvente en motiverende effekt, hvis der tages udgangspunkt i det, der ønskes opnået; frem for undgået – samt i elevens ressourcer og det, der allerede lykkes i praksis</a:t>
            </a:r>
          </a:p>
          <a:p>
            <a:endParaRPr lang="da-DK" dirty="0"/>
          </a:p>
        </p:txBody>
      </p:sp>
      <p:sp>
        <p:nvSpPr>
          <p:cNvPr id="5" name="Titel 4">
            <a:extLst>
              <a:ext uri="{FF2B5EF4-FFF2-40B4-BE49-F238E27FC236}">
                <a16:creationId xmlns:a16="http://schemas.microsoft.com/office/drawing/2014/main" id="{F0A00754-6C0C-98CA-AB6A-1C8B35211472}"/>
              </a:ext>
            </a:extLst>
          </p:cNvPr>
          <p:cNvSpPr>
            <a:spLocks noGrp="1"/>
          </p:cNvSpPr>
          <p:nvPr>
            <p:ph type="title"/>
          </p:nvPr>
        </p:nvSpPr>
        <p:spPr/>
        <p:txBody>
          <a:bodyPr/>
          <a:lstStyle/>
          <a:p>
            <a:r>
              <a:rPr lang="da-DK" dirty="0"/>
              <a:t>Den gode vejleder</a:t>
            </a:r>
          </a:p>
        </p:txBody>
      </p:sp>
    </p:spTree>
    <p:extLst>
      <p:ext uri="{BB962C8B-B14F-4D97-AF65-F5344CB8AC3E}">
        <p14:creationId xmlns:p14="http://schemas.microsoft.com/office/powerpoint/2010/main" val="217827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B761F63-5C61-AAEC-2CA7-7FFA5A9AFD33}"/>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59E07922-419B-5779-90BF-9178AF9FCECF}"/>
              </a:ext>
            </a:extLst>
          </p:cNvPr>
          <p:cNvSpPr>
            <a:spLocks noGrp="1"/>
          </p:cNvSpPr>
          <p:nvPr>
            <p:ph type="body" idx="11"/>
          </p:nvPr>
        </p:nvSpPr>
        <p:spPr/>
        <p:txBody>
          <a:bodyPr/>
          <a:lstStyle/>
          <a:p>
            <a:pPr marL="0" indent="0">
              <a:buNone/>
            </a:pPr>
            <a:r>
              <a:rPr lang="da-DK" dirty="0"/>
              <a:t>Kontrollerende 					</a:t>
            </a:r>
          </a:p>
          <a:p>
            <a:pPr marL="0" indent="0">
              <a:buNone/>
            </a:pPr>
            <a:r>
              <a:rPr lang="da-DK" dirty="0"/>
              <a:t>Understøttende </a:t>
            </a:r>
          </a:p>
          <a:p>
            <a:pPr marL="0" indent="0">
              <a:buNone/>
            </a:pPr>
            <a:endParaRPr lang="da-DK" dirty="0"/>
          </a:p>
          <a:p>
            <a:pPr marL="0" indent="0">
              <a:buNone/>
            </a:pPr>
            <a:r>
              <a:rPr lang="da-DK" dirty="0"/>
              <a:t>Omsorgsgivende</a:t>
            </a:r>
          </a:p>
          <a:p>
            <a:pPr marL="0" indent="0">
              <a:buNone/>
            </a:pPr>
            <a:endParaRPr lang="da-DK" dirty="0"/>
          </a:p>
          <a:p>
            <a:pPr marL="0" indent="0">
              <a:buNone/>
            </a:pPr>
            <a:r>
              <a:rPr lang="da-DK" dirty="0"/>
              <a:t>Instruerende </a:t>
            </a:r>
          </a:p>
          <a:p>
            <a:pPr marL="0" indent="0">
              <a:buNone/>
            </a:pPr>
            <a:endParaRPr lang="da-DK" dirty="0"/>
          </a:p>
          <a:p>
            <a:pPr marL="0" indent="0">
              <a:buNone/>
            </a:pPr>
            <a:r>
              <a:rPr lang="da-DK" dirty="0"/>
              <a:t>Accepterende</a:t>
            </a:r>
          </a:p>
          <a:p>
            <a:pPr marL="0" indent="0">
              <a:buNone/>
            </a:pPr>
            <a:endParaRPr lang="da-DK" dirty="0"/>
          </a:p>
        </p:txBody>
      </p:sp>
      <p:sp>
        <p:nvSpPr>
          <p:cNvPr id="4" name="Pladsholder til tekst 3">
            <a:extLst>
              <a:ext uri="{FF2B5EF4-FFF2-40B4-BE49-F238E27FC236}">
                <a16:creationId xmlns:a16="http://schemas.microsoft.com/office/drawing/2014/main" id="{AFB0A4E6-F807-40CD-C246-7FF3E62E54EF}"/>
              </a:ext>
            </a:extLst>
          </p:cNvPr>
          <p:cNvSpPr>
            <a:spLocks noGrp="1"/>
          </p:cNvSpPr>
          <p:nvPr>
            <p:ph type="body" idx="12"/>
          </p:nvPr>
        </p:nvSpPr>
        <p:spPr/>
        <p:txBody>
          <a:bodyPr/>
          <a:lstStyle/>
          <a:p>
            <a:r>
              <a:rPr lang="da-DK" dirty="0"/>
              <a:t>Integrerende </a:t>
            </a:r>
          </a:p>
          <a:p>
            <a:endParaRPr lang="da-DK" dirty="0"/>
          </a:p>
          <a:p>
            <a:r>
              <a:rPr lang="da-DK" dirty="0"/>
              <a:t>Rådgivende </a:t>
            </a:r>
          </a:p>
          <a:p>
            <a:endParaRPr lang="da-DK" dirty="0"/>
          </a:p>
          <a:p>
            <a:r>
              <a:rPr lang="da-DK" dirty="0"/>
              <a:t>Inspirerende </a:t>
            </a:r>
          </a:p>
          <a:p>
            <a:endParaRPr lang="da-DK" dirty="0"/>
          </a:p>
          <a:p>
            <a:r>
              <a:rPr lang="da-DK" dirty="0"/>
              <a:t>Strukturerende</a:t>
            </a:r>
          </a:p>
          <a:p>
            <a:endParaRPr lang="da-DK" dirty="0"/>
          </a:p>
          <a:p>
            <a:r>
              <a:rPr lang="da-DK" dirty="0"/>
              <a:t>Udfordrende</a:t>
            </a:r>
          </a:p>
          <a:p>
            <a:endParaRPr lang="da-DK" dirty="0"/>
          </a:p>
        </p:txBody>
      </p:sp>
      <p:sp>
        <p:nvSpPr>
          <p:cNvPr id="5" name="Titel 4">
            <a:extLst>
              <a:ext uri="{FF2B5EF4-FFF2-40B4-BE49-F238E27FC236}">
                <a16:creationId xmlns:a16="http://schemas.microsoft.com/office/drawing/2014/main" id="{22681AE0-F846-E1F9-6638-B96BBB4A0CDC}"/>
              </a:ext>
            </a:extLst>
          </p:cNvPr>
          <p:cNvSpPr>
            <a:spLocks noGrp="1"/>
          </p:cNvSpPr>
          <p:nvPr>
            <p:ph type="title"/>
          </p:nvPr>
        </p:nvSpPr>
        <p:spPr>
          <a:xfrm>
            <a:off x="1484967" y="1851737"/>
            <a:ext cx="18299323" cy="1844773"/>
          </a:xfrm>
        </p:spPr>
        <p:txBody>
          <a:bodyPr>
            <a:normAutofit fontScale="90000"/>
          </a:bodyPr>
          <a:lstStyle/>
          <a:p>
            <a:r>
              <a:rPr lang="da-DK" dirty="0"/>
              <a:t>Oplærings</a:t>
            </a:r>
            <a:r>
              <a:rPr lang="da-DK" b="1" dirty="0"/>
              <a:t>vejlederens mange roller</a:t>
            </a:r>
            <a:r>
              <a:rPr lang="da-DK" sz="7200" dirty="0"/>
              <a:t> </a:t>
            </a:r>
            <a:br>
              <a:rPr lang="da-DK" sz="7200" dirty="0"/>
            </a:br>
            <a:r>
              <a:rPr lang="da-DK" sz="7200" dirty="0"/>
              <a:t>					           </a:t>
            </a:r>
            <a:r>
              <a:rPr lang="da-DK" sz="3600" dirty="0"/>
              <a:t>Læring og vejledning i praksis Mine Rasmussen</a:t>
            </a:r>
          </a:p>
        </p:txBody>
      </p:sp>
    </p:spTree>
    <p:extLst>
      <p:ext uri="{BB962C8B-B14F-4D97-AF65-F5344CB8AC3E}">
        <p14:creationId xmlns:p14="http://schemas.microsoft.com/office/powerpoint/2010/main" val="119834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68A5E4C-93FE-FB4E-E5E1-88148852AD2F}"/>
              </a:ext>
            </a:extLst>
          </p:cNvPr>
          <p:cNvSpPr>
            <a:spLocks noGrp="1"/>
          </p:cNvSpPr>
          <p:nvPr>
            <p:ph type="dt" sz="half" idx="10"/>
          </p:nvPr>
        </p:nvSpPr>
        <p:spPr/>
        <p:txBody>
          <a:bodyPr/>
          <a:lstStyle/>
          <a:p>
            <a:fld id="{91C4F341-646C-C94F-BE92-7EAD6AEECE56}" type="datetime1">
              <a:rPr lang="da-DK" smtClean="0">
                <a:solidFill>
                  <a:schemeClr val="bg1"/>
                </a:solidFill>
              </a:rPr>
              <a:t>02-10-2023</a:t>
            </a:fld>
            <a:endParaRPr lang="da-DK" dirty="0">
              <a:solidFill>
                <a:schemeClr val="bg1"/>
              </a:solidFill>
            </a:endParaRPr>
          </a:p>
        </p:txBody>
      </p:sp>
      <p:sp>
        <p:nvSpPr>
          <p:cNvPr id="3" name="Titel 2">
            <a:extLst>
              <a:ext uri="{FF2B5EF4-FFF2-40B4-BE49-F238E27FC236}">
                <a16:creationId xmlns:a16="http://schemas.microsoft.com/office/drawing/2014/main" id="{B39A93B6-203A-DF19-A9B1-FC929287E33A}"/>
              </a:ext>
            </a:extLst>
          </p:cNvPr>
          <p:cNvSpPr>
            <a:spLocks noGrp="1"/>
          </p:cNvSpPr>
          <p:nvPr>
            <p:ph type="title"/>
          </p:nvPr>
        </p:nvSpPr>
        <p:spPr/>
        <p:txBody>
          <a:bodyPr/>
          <a:lstStyle/>
          <a:p>
            <a:r>
              <a:rPr lang="da-DK" dirty="0"/>
              <a:t>Oplæringens didaktik</a:t>
            </a:r>
          </a:p>
        </p:txBody>
      </p:sp>
      <p:sp>
        <p:nvSpPr>
          <p:cNvPr id="4" name="Pladsholder til tekst 3">
            <a:extLst>
              <a:ext uri="{FF2B5EF4-FFF2-40B4-BE49-F238E27FC236}">
                <a16:creationId xmlns:a16="http://schemas.microsoft.com/office/drawing/2014/main" id="{E718A4C2-63FA-F351-0E43-A65DC9F51235}"/>
              </a:ext>
            </a:extLst>
          </p:cNvPr>
          <p:cNvSpPr>
            <a:spLocks noGrp="1"/>
          </p:cNvSpPr>
          <p:nvPr>
            <p:ph type="body" idx="1"/>
          </p:nvPr>
        </p:nvSpPr>
        <p:spPr>
          <a:xfrm>
            <a:off x="9010185" y="4047798"/>
            <a:ext cx="11051558" cy="9902316"/>
          </a:xfrm>
        </p:spPr>
        <p:txBody>
          <a:bodyPr>
            <a:normAutofit fontScale="85000" lnSpcReduction="10000"/>
          </a:bodyPr>
          <a:lstStyle/>
          <a:p>
            <a:r>
              <a:rPr lang="da-DK" dirty="0"/>
              <a:t>Deltager forudsætninger: Hvilke forudsætninger eleven har for udføre arbejdsopgaven</a:t>
            </a:r>
          </a:p>
          <a:p>
            <a:r>
              <a:rPr lang="da-DK" dirty="0"/>
              <a:t>Læringsmålet: Hvad eleven skal lære for at udføre arbejdsopgaven</a:t>
            </a:r>
          </a:p>
          <a:p>
            <a:r>
              <a:rPr lang="da-DK" dirty="0"/>
              <a:t>Sammenhænge og koblinger: Hvordan relevant viden og erfaringer kan blive bragt i spil i  arbejdssituationen</a:t>
            </a:r>
          </a:p>
          <a:p>
            <a:r>
              <a:rPr lang="da-DK" dirty="0"/>
              <a:t>Rammefaktorer: Tid og udstyr til udføre arbejdsopgaven</a:t>
            </a:r>
          </a:p>
          <a:p>
            <a:r>
              <a:rPr lang="da-DK" dirty="0"/>
              <a:t>Metodesammensætningen: Hvor selvstændigt eleven kan arbejde med arbejdsopgaven, hvad er vejlederens rolle</a:t>
            </a:r>
          </a:p>
          <a:p>
            <a:r>
              <a:rPr lang="da-DK" dirty="0"/>
              <a:t>Vurdering: Kan være af  processen, resultatet eller af læringen. Kan komme fra andre eller eleven vurderer sig selv</a:t>
            </a:r>
          </a:p>
        </p:txBody>
      </p:sp>
      <p:sp>
        <p:nvSpPr>
          <p:cNvPr id="5" name="Pladsholder til billede 4">
            <a:extLst>
              <a:ext uri="{FF2B5EF4-FFF2-40B4-BE49-F238E27FC236}">
                <a16:creationId xmlns:a16="http://schemas.microsoft.com/office/drawing/2014/main" id="{7659B371-89A0-EA80-254A-449B43DE179A}"/>
              </a:ext>
            </a:extLst>
          </p:cNvPr>
          <p:cNvSpPr>
            <a:spLocks noGrp="1"/>
          </p:cNvSpPr>
          <p:nvPr>
            <p:ph type="pic" sz="quarter" idx="15"/>
          </p:nvPr>
        </p:nvSpPr>
        <p:spPr/>
        <p:txBody>
          <a:bodyPr/>
          <a:lstStyle/>
          <a:p>
            <a:endParaRPr lang="da-DK"/>
          </a:p>
        </p:txBody>
      </p:sp>
    </p:spTree>
    <p:extLst>
      <p:ext uri="{BB962C8B-B14F-4D97-AF65-F5344CB8AC3E}">
        <p14:creationId xmlns:p14="http://schemas.microsoft.com/office/powerpoint/2010/main" val="340510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B1A8723-BC12-A277-1655-3B7AD82FDDE2}"/>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C5F10EA3-9401-ADE3-5F93-57FA81BFE320}"/>
              </a:ext>
            </a:extLst>
          </p:cNvPr>
          <p:cNvSpPr>
            <a:spLocks noGrp="1"/>
          </p:cNvSpPr>
          <p:nvPr>
            <p:ph type="body" idx="1"/>
          </p:nvPr>
        </p:nvSpPr>
        <p:spPr>
          <a:xfrm>
            <a:off x="1484968" y="4722355"/>
            <a:ext cx="9314793" cy="9139118"/>
          </a:xfrm>
        </p:spPr>
        <p:txBody>
          <a:bodyPr/>
          <a:lstStyle/>
          <a:p>
            <a:r>
              <a:rPr lang="da-DK" dirty="0"/>
              <a:t>Mesteren – formativ og normativ vejledning</a:t>
            </a:r>
          </a:p>
          <a:p>
            <a:endParaRPr lang="da-DK" dirty="0"/>
          </a:p>
          <a:p>
            <a:pPr marL="571500" indent="-571500">
              <a:buFont typeface="Arial" panose="020B0604020202020204" pitchFamily="34" charset="0"/>
              <a:buChar char="•"/>
            </a:pPr>
            <a:r>
              <a:rPr lang="da-DK" dirty="0"/>
              <a:t>forbillede </a:t>
            </a:r>
          </a:p>
          <a:p>
            <a:pPr marL="571500" indent="-571500">
              <a:buFont typeface="Arial" panose="020B0604020202020204" pitchFamily="34" charset="0"/>
              <a:buChar char="•"/>
            </a:pPr>
            <a:r>
              <a:rPr lang="da-DK" dirty="0"/>
              <a:t>asymmetrisk forhold</a:t>
            </a:r>
          </a:p>
          <a:p>
            <a:pPr marL="571500" indent="-571500">
              <a:buFont typeface="Arial" panose="020B0604020202020204" pitchFamily="34" charset="0"/>
              <a:buChar char="•"/>
            </a:pPr>
            <a:r>
              <a:rPr lang="da-DK" dirty="0"/>
              <a:t>sætter dagsordenen </a:t>
            </a:r>
          </a:p>
          <a:p>
            <a:pPr marL="571500" indent="-571500">
              <a:buFont typeface="Arial" panose="020B0604020202020204" pitchFamily="34" charset="0"/>
              <a:buChar char="•"/>
            </a:pPr>
            <a:r>
              <a:rPr lang="da-DK" dirty="0"/>
              <a:t>viser vejen (går foran)</a:t>
            </a:r>
          </a:p>
          <a:p>
            <a:pPr marL="571500" indent="-571500">
              <a:buFont typeface="Arial" panose="020B0604020202020204" pitchFamily="34" charset="0"/>
              <a:buChar char="•"/>
            </a:pPr>
            <a:r>
              <a:rPr lang="da-DK" dirty="0"/>
              <a:t>tæt evaluering og kontrol </a:t>
            </a:r>
          </a:p>
          <a:p>
            <a:pPr marL="571500" indent="-571500">
              <a:buFont typeface="Arial" panose="020B0604020202020204" pitchFamily="34" charset="0"/>
              <a:buChar char="•"/>
            </a:pPr>
            <a:r>
              <a:rPr lang="da-DK" dirty="0"/>
              <a:t>vægt på arbejdspladsens perspektiv </a:t>
            </a:r>
          </a:p>
          <a:p>
            <a:pPr marL="571500" indent="-571500">
              <a:buFont typeface="Arial" panose="020B0604020202020204" pitchFamily="34" charset="0"/>
              <a:buChar char="•"/>
            </a:pPr>
            <a:r>
              <a:rPr lang="da-DK" dirty="0"/>
              <a:t>tavs viden </a:t>
            </a:r>
          </a:p>
          <a:p>
            <a:pPr marL="571500" indent="-571500">
              <a:buFont typeface="Arial" panose="020B0604020202020204" pitchFamily="34" charset="0"/>
              <a:buChar char="•"/>
            </a:pPr>
            <a:r>
              <a:rPr lang="da-DK" dirty="0"/>
              <a:t>refleksion-i-handling </a:t>
            </a:r>
          </a:p>
          <a:p>
            <a:pPr marL="571500" indent="-571500">
              <a:buFont typeface="Arial" panose="020B0604020202020204" pitchFamily="34" charset="0"/>
              <a:buChar char="•"/>
            </a:pPr>
            <a:r>
              <a:rPr lang="da-DK" dirty="0"/>
              <a:t>professionel relation </a:t>
            </a:r>
          </a:p>
          <a:p>
            <a:pPr marL="571500" indent="-571500">
              <a:buFont typeface="Arial" panose="020B0604020202020204" pitchFamily="34" charset="0"/>
              <a:buChar char="•"/>
            </a:pPr>
            <a:r>
              <a:rPr lang="da-DK" dirty="0"/>
              <a:t>fremtræder som en autoritet for den usikre elev</a:t>
            </a:r>
          </a:p>
          <a:p>
            <a:endParaRPr lang="da-DK" dirty="0"/>
          </a:p>
        </p:txBody>
      </p:sp>
      <p:pic>
        <p:nvPicPr>
          <p:cNvPr id="6" name="Pladsholder til billede 5">
            <a:extLst>
              <a:ext uri="{FF2B5EF4-FFF2-40B4-BE49-F238E27FC236}">
                <a16:creationId xmlns:a16="http://schemas.microsoft.com/office/drawing/2014/main" id="{EDBCC9FC-9E7A-BF87-ED9E-53A79116C349}"/>
              </a:ext>
            </a:extLst>
          </p:cNvPr>
          <p:cNvPicPr>
            <a:picLocks noGrp="1" noChangeAspect="1"/>
          </p:cNvPicPr>
          <p:nvPr>
            <p:ph type="pic" sz="quarter" idx="15"/>
          </p:nvPr>
        </p:nvPicPr>
        <p:blipFill>
          <a:blip r:embed="rId2"/>
          <a:srcRect l="24283" r="24283"/>
          <a:stretch>
            <a:fillRect/>
          </a:stretch>
        </p:blipFill>
        <p:spPr>
          <a:prstGeom prst="rect">
            <a:avLst/>
          </a:prstGeom>
        </p:spPr>
      </p:pic>
      <p:sp>
        <p:nvSpPr>
          <p:cNvPr id="5" name="Titel 4">
            <a:extLst>
              <a:ext uri="{FF2B5EF4-FFF2-40B4-BE49-F238E27FC236}">
                <a16:creationId xmlns:a16="http://schemas.microsoft.com/office/drawing/2014/main" id="{4F45A617-5135-50CE-78EB-20F1D84C7976}"/>
              </a:ext>
            </a:extLst>
          </p:cNvPr>
          <p:cNvSpPr>
            <a:spLocks noGrp="1"/>
          </p:cNvSpPr>
          <p:nvPr>
            <p:ph type="title"/>
          </p:nvPr>
        </p:nvSpPr>
        <p:spPr/>
        <p:txBody>
          <a:bodyPr/>
          <a:lstStyle/>
          <a:p>
            <a:r>
              <a:rPr lang="da-DK" dirty="0"/>
              <a:t>Vejledertyper</a:t>
            </a:r>
          </a:p>
        </p:txBody>
      </p:sp>
    </p:spTree>
    <p:extLst>
      <p:ext uri="{BB962C8B-B14F-4D97-AF65-F5344CB8AC3E}">
        <p14:creationId xmlns:p14="http://schemas.microsoft.com/office/powerpoint/2010/main" val="337314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A313F35-1882-8C54-8F47-90FB53F92AF5}"/>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EA94D0C9-3394-4B42-3A7C-82026299E3E8}"/>
              </a:ext>
            </a:extLst>
          </p:cNvPr>
          <p:cNvSpPr>
            <a:spLocks noGrp="1"/>
          </p:cNvSpPr>
          <p:nvPr>
            <p:ph type="body" idx="1"/>
          </p:nvPr>
        </p:nvSpPr>
        <p:spPr/>
        <p:txBody>
          <a:bodyPr/>
          <a:lstStyle/>
          <a:p>
            <a:r>
              <a:rPr lang="da-DK" dirty="0"/>
              <a:t>Sparringspartneren - Refleksiv vejledning</a:t>
            </a:r>
          </a:p>
          <a:p>
            <a:endParaRPr lang="da-DK" dirty="0"/>
          </a:p>
          <a:p>
            <a:pPr marL="571500" indent="-571500">
              <a:buFont typeface="Arial" panose="020B0604020202020204" pitchFamily="34" charset="0"/>
              <a:buChar char="•"/>
            </a:pPr>
            <a:r>
              <a:rPr lang="da-DK" dirty="0"/>
              <a:t>katalysator </a:t>
            </a:r>
          </a:p>
          <a:p>
            <a:pPr marL="571500" indent="-571500">
              <a:buFont typeface="Arial" panose="020B0604020202020204" pitchFamily="34" charset="0"/>
              <a:buChar char="•"/>
            </a:pPr>
            <a:r>
              <a:rPr lang="da-DK" dirty="0"/>
              <a:t>symmetrisk forhold</a:t>
            </a:r>
          </a:p>
          <a:p>
            <a:pPr marL="571500" indent="-571500">
              <a:buFont typeface="Arial" panose="020B0604020202020204" pitchFamily="34" charset="0"/>
              <a:buChar char="•"/>
            </a:pPr>
            <a:r>
              <a:rPr lang="da-DK" dirty="0"/>
              <a:t>giver plads </a:t>
            </a:r>
          </a:p>
          <a:p>
            <a:pPr marL="571500" indent="-571500">
              <a:buFont typeface="Arial" panose="020B0604020202020204" pitchFamily="34" charset="0"/>
              <a:buChar char="•"/>
            </a:pPr>
            <a:r>
              <a:rPr lang="da-DK" dirty="0"/>
              <a:t>træder i baggrunden (går bagved)</a:t>
            </a:r>
          </a:p>
          <a:p>
            <a:pPr marL="571500" indent="-571500">
              <a:buFont typeface="Arial" panose="020B0604020202020204" pitchFamily="34" charset="0"/>
              <a:buChar char="•"/>
            </a:pPr>
            <a:r>
              <a:rPr lang="da-DK" dirty="0"/>
              <a:t>sikrer udfoldelse af potentialer</a:t>
            </a:r>
          </a:p>
          <a:p>
            <a:pPr marL="571500" indent="-571500">
              <a:buFont typeface="Arial" panose="020B0604020202020204" pitchFamily="34" charset="0"/>
              <a:buChar char="•"/>
            </a:pPr>
            <a:r>
              <a:rPr lang="da-DK" dirty="0"/>
              <a:t>vægt på individuel udvikling </a:t>
            </a:r>
          </a:p>
          <a:p>
            <a:pPr marL="571500" indent="-571500">
              <a:buFont typeface="Arial" panose="020B0604020202020204" pitchFamily="34" charset="0"/>
              <a:buChar char="•"/>
            </a:pPr>
            <a:r>
              <a:rPr lang="da-DK" dirty="0"/>
              <a:t>Drøftelser og italesættelse </a:t>
            </a:r>
          </a:p>
          <a:p>
            <a:pPr marL="571500" indent="-571500">
              <a:buFont typeface="Arial" panose="020B0604020202020204" pitchFamily="34" charset="0"/>
              <a:buChar char="•"/>
            </a:pPr>
            <a:r>
              <a:rPr lang="da-DK" dirty="0"/>
              <a:t>refleksion-over-handling</a:t>
            </a:r>
          </a:p>
          <a:p>
            <a:pPr marL="571500" indent="-571500">
              <a:buFont typeface="Arial" panose="020B0604020202020204" pitchFamily="34" charset="0"/>
              <a:buChar char="•"/>
            </a:pPr>
            <a:r>
              <a:rPr lang="da-DK" dirty="0"/>
              <a:t>personligt engagement </a:t>
            </a:r>
          </a:p>
          <a:p>
            <a:pPr marL="571500" indent="-571500">
              <a:buFont typeface="Arial" panose="020B0604020202020204" pitchFamily="34" charset="0"/>
              <a:buChar char="•"/>
            </a:pPr>
            <a:r>
              <a:rPr lang="da-DK" dirty="0"/>
              <a:t>fremtræder som spejl og dialogpartner for den reflekterende elev</a:t>
            </a:r>
          </a:p>
          <a:p>
            <a:endParaRPr lang="da-DK" dirty="0"/>
          </a:p>
        </p:txBody>
      </p:sp>
      <p:pic>
        <p:nvPicPr>
          <p:cNvPr id="6" name="Pladsholder til billede 5">
            <a:extLst>
              <a:ext uri="{FF2B5EF4-FFF2-40B4-BE49-F238E27FC236}">
                <a16:creationId xmlns:a16="http://schemas.microsoft.com/office/drawing/2014/main" id="{DCAA54EF-259D-AD0E-2C25-FFDA068B2E2F}"/>
              </a:ext>
            </a:extLst>
          </p:cNvPr>
          <p:cNvPicPr>
            <a:picLocks noGrp="1" noChangeAspect="1"/>
          </p:cNvPicPr>
          <p:nvPr>
            <p:ph type="pic" sz="quarter" idx="15"/>
          </p:nvPr>
        </p:nvPicPr>
        <p:blipFill>
          <a:blip r:embed="rId2"/>
          <a:srcRect l="18068" r="18068"/>
          <a:stretch>
            <a:fillRect/>
          </a:stretch>
        </p:blipFill>
        <p:spPr>
          <a:prstGeom prst="rect">
            <a:avLst/>
          </a:prstGeom>
        </p:spPr>
      </p:pic>
      <p:sp>
        <p:nvSpPr>
          <p:cNvPr id="5" name="Titel 4">
            <a:extLst>
              <a:ext uri="{FF2B5EF4-FFF2-40B4-BE49-F238E27FC236}">
                <a16:creationId xmlns:a16="http://schemas.microsoft.com/office/drawing/2014/main" id="{38FD6E11-887B-37FB-7173-71D0A09A142B}"/>
              </a:ext>
            </a:extLst>
          </p:cNvPr>
          <p:cNvSpPr>
            <a:spLocks noGrp="1"/>
          </p:cNvSpPr>
          <p:nvPr>
            <p:ph type="title"/>
          </p:nvPr>
        </p:nvSpPr>
        <p:spPr/>
        <p:txBody>
          <a:bodyPr/>
          <a:lstStyle/>
          <a:p>
            <a:r>
              <a:rPr lang="da-DK" dirty="0"/>
              <a:t>Vejledertyper</a:t>
            </a:r>
          </a:p>
        </p:txBody>
      </p:sp>
    </p:spTree>
    <p:extLst>
      <p:ext uri="{BB962C8B-B14F-4D97-AF65-F5344CB8AC3E}">
        <p14:creationId xmlns:p14="http://schemas.microsoft.com/office/powerpoint/2010/main" val="199359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34C494B-8D32-E98D-F046-A6DC86CDB538}"/>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4AB82BC9-C3B0-57DA-E72D-75F8042F3E57}"/>
              </a:ext>
            </a:extLst>
          </p:cNvPr>
          <p:cNvSpPr>
            <a:spLocks noGrp="1"/>
          </p:cNvSpPr>
          <p:nvPr>
            <p:ph type="body" idx="1"/>
          </p:nvPr>
        </p:nvSpPr>
        <p:spPr/>
        <p:txBody>
          <a:bodyPr/>
          <a:lstStyle/>
          <a:p>
            <a:r>
              <a:rPr lang="da-DK" dirty="0"/>
              <a:t>Omsorgsvejlederen - Emotiv vejledning</a:t>
            </a:r>
          </a:p>
          <a:p>
            <a:endParaRPr lang="da-DK" dirty="0"/>
          </a:p>
          <a:p>
            <a:pPr marL="571500" indent="-571500">
              <a:buFont typeface="Arial" panose="020B0604020202020204" pitchFamily="34" charset="0"/>
              <a:buChar char="•"/>
            </a:pPr>
            <a:r>
              <a:rPr lang="da-DK" dirty="0"/>
              <a:t>Sikrer tryghed og nærhed</a:t>
            </a:r>
          </a:p>
          <a:p>
            <a:pPr marL="571500" indent="-571500">
              <a:buFont typeface="Arial" panose="020B0604020202020204" pitchFamily="34" charset="0"/>
              <a:buChar char="•"/>
            </a:pPr>
            <a:r>
              <a:rPr lang="da-DK" dirty="0"/>
              <a:t>Er meget opmærksom på elevens trivsel</a:t>
            </a:r>
          </a:p>
          <a:p>
            <a:pPr marL="571500" indent="-571500">
              <a:buFont typeface="Arial" panose="020B0604020202020204" pitchFamily="34" charset="0"/>
              <a:buChar char="•"/>
            </a:pPr>
            <a:r>
              <a:rPr lang="da-DK" dirty="0"/>
              <a:t>Accepterer og anerkender eleven</a:t>
            </a:r>
          </a:p>
          <a:p>
            <a:pPr marL="571500" indent="-571500">
              <a:buFont typeface="Arial" panose="020B0604020202020204" pitchFamily="34" charset="0"/>
              <a:buChar char="•"/>
            </a:pPr>
            <a:r>
              <a:rPr lang="da-DK" dirty="0"/>
              <a:t>Integrerer eleven i institutionens fællesskab</a:t>
            </a:r>
          </a:p>
          <a:p>
            <a:pPr marL="571500" indent="-571500">
              <a:buFont typeface="Arial" panose="020B0604020202020204" pitchFamily="34" charset="0"/>
              <a:buChar char="•"/>
            </a:pPr>
            <a:r>
              <a:rPr lang="da-DK" dirty="0"/>
              <a:t>Utydelige mål og krav</a:t>
            </a:r>
          </a:p>
          <a:p>
            <a:pPr marL="571500" indent="-571500">
              <a:buFont typeface="Arial" panose="020B0604020202020204" pitchFamily="34" charset="0"/>
              <a:buChar char="•"/>
            </a:pPr>
            <a:r>
              <a:rPr lang="da-DK" dirty="0"/>
              <a:t>Mindre plads til konflikter eller uenighed? </a:t>
            </a:r>
          </a:p>
          <a:p>
            <a:endParaRPr lang="da-DK" dirty="0"/>
          </a:p>
        </p:txBody>
      </p:sp>
      <p:pic>
        <p:nvPicPr>
          <p:cNvPr id="6" name="Pladsholder til billede 5">
            <a:extLst>
              <a:ext uri="{FF2B5EF4-FFF2-40B4-BE49-F238E27FC236}">
                <a16:creationId xmlns:a16="http://schemas.microsoft.com/office/drawing/2014/main" id="{18DBA27A-F2A9-C4B6-E82C-382AA53DCEE7}"/>
              </a:ext>
            </a:extLst>
          </p:cNvPr>
          <p:cNvPicPr>
            <a:picLocks noGrp="1" noChangeAspect="1"/>
          </p:cNvPicPr>
          <p:nvPr>
            <p:ph type="pic" sz="quarter" idx="15"/>
          </p:nvPr>
        </p:nvPicPr>
        <p:blipFill>
          <a:blip r:embed="rId2"/>
          <a:srcRect l="13294" r="13294"/>
          <a:stretch>
            <a:fillRect/>
          </a:stretch>
        </p:blipFill>
        <p:spPr>
          <a:prstGeom prst="rect">
            <a:avLst/>
          </a:prstGeom>
        </p:spPr>
      </p:pic>
      <p:sp>
        <p:nvSpPr>
          <p:cNvPr id="5" name="Titel 4">
            <a:extLst>
              <a:ext uri="{FF2B5EF4-FFF2-40B4-BE49-F238E27FC236}">
                <a16:creationId xmlns:a16="http://schemas.microsoft.com/office/drawing/2014/main" id="{F40294BB-47FC-DADE-5BB7-D4852FFCC471}"/>
              </a:ext>
            </a:extLst>
          </p:cNvPr>
          <p:cNvSpPr>
            <a:spLocks noGrp="1"/>
          </p:cNvSpPr>
          <p:nvPr>
            <p:ph type="title"/>
          </p:nvPr>
        </p:nvSpPr>
        <p:spPr/>
        <p:txBody>
          <a:bodyPr/>
          <a:lstStyle/>
          <a:p>
            <a:r>
              <a:rPr lang="da-DK" dirty="0"/>
              <a:t>Vejledertyper</a:t>
            </a:r>
          </a:p>
        </p:txBody>
      </p:sp>
    </p:spTree>
    <p:extLst>
      <p:ext uri="{BB962C8B-B14F-4D97-AF65-F5344CB8AC3E}">
        <p14:creationId xmlns:p14="http://schemas.microsoft.com/office/powerpoint/2010/main" val="21389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D5885-7C16-AFBF-A1CB-EA87880D8887}"/>
              </a:ext>
            </a:extLst>
          </p:cNvPr>
          <p:cNvSpPr>
            <a:spLocks noGrp="1"/>
          </p:cNvSpPr>
          <p:nvPr>
            <p:ph type="ctrTitle"/>
          </p:nvPr>
        </p:nvSpPr>
        <p:spPr/>
        <p:txBody>
          <a:bodyPr/>
          <a:lstStyle/>
          <a:p>
            <a:r>
              <a:rPr lang="da-DK" dirty="0"/>
              <a:t>Rammefaktorer</a:t>
            </a:r>
          </a:p>
        </p:txBody>
      </p:sp>
    </p:spTree>
    <p:extLst>
      <p:ext uri="{BB962C8B-B14F-4D97-AF65-F5344CB8AC3E}">
        <p14:creationId xmlns:p14="http://schemas.microsoft.com/office/powerpoint/2010/main" val="7775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E4E339-4C8D-6BF9-598A-EAF325F6BF43}"/>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34906B4F-7479-4F6A-758B-548995855397}"/>
              </a:ext>
            </a:extLst>
          </p:cNvPr>
          <p:cNvSpPr>
            <a:spLocks noGrp="1"/>
          </p:cNvSpPr>
          <p:nvPr>
            <p:ph type="body" idx="12"/>
          </p:nvPr>
        </p:nvSpPr>
        <p:spPr/>
        <p:txBody>
          <a:bodyPr/>
          <a:lstStyle/>
          <a:p>
            <a:r>
              <a:rPr lang="da-DK" dirty="0"/>
              <a:t>Organisatoriske rammer:</a:t>
            </a:r>
          </a:p>
          <a:p>
            <a:r>
              <a:rPr lang="da-DK" dirty="0"/>
              <a:t>Tid sammen med vejleder</a:t>
            </a:r>
          </a:p>
          <a:p>
            <a:r>
              <a:rPr lang="da-DK" dirty="0"/>
              <a:t>Tidsrammen -&gt; kan indvirke på vejledningen </a:t>
            </a:r>
          </a:p>
          <a:p>
            <a:r>
              <a:rPr lang="da-DK" dirty="0"/>
              <a:t>Cool situation: god tid/lav handletvang </a:t>
            </a:r>
          </a:p>
          <a:p>
            <a:r>
              <a:rPr lang="da-DK" dirty="0"/>
              <a:t>Hot situation: kort tid/høj grad handletvang</a:t>
            </a:r>
          </a:p>
          <a:p>
            <a:endParaRPr lang="da-DK" dirty="0"/>
          </a:p>
          <a:p>
            <a:r>
              <a:rPr lang="da-DK" dirty="0"/>
              <a:t>Fysiske rammer:</a:t>
            </a:r>
          </a:p>
          <a:p>
            <a:r>
              <a:rPr lang="da-DK" dirty="0"/>
              <a:t>Påklædning: hvad forventes eleven at være iført og evt. arbejdstøj</a:t>
            </a:r>
          </a:p>
          <a:p>
            <a:r>
              <a:rPr lang="da-DK" dirty="0"/>
              <a:t>Teknologi: koder og adgang til oplysninger </a:t>
            </a:r>
          </a:p>
          <a:p>
            <a:r>
              <a:rPr lang="da-DK" dirty="0"/>
              <a:t>Udfordrende fysiske rammer: hygiejne, pladsmangel, støj (kan påvirke elevens engagement)</a:t>
            </a:r>
          </a:p>
          <a:p>
            <a:r>
              <a:rPr lang="da-DK" dirty="0"/>
              <a:t>Rummets indretning, kan gøre at en opgave udføres korrekt</a:t>
            </a:r>
          </a:p>
          <a:p>
            <a:endParaRPr lang="da-DK" dirty="0"/>
          </a:p>
        </p:txBody>
      </p:sp>
      <p:sp>
        <p:nvSpPr>
          <p:cNvPr id="4" name="Titel 3">
            <a:extLst>
              <a:ext uri="{FF2B5EF4-FFF2-40B4-BE49-F238E27FC236}">
                <a16:creationId xmlns:a16="http://schemas.microsoft.com/office/drawing/2014/main" id="{F84CA3A3-9C2A-AAEC-E26D-6B5A870D2FA1}"/>
              </a:ext>
            </a:extLst>
          </p:cNvPr>
          <p:cNvSpPr>
            <a:spLocks noGrp="1"/>
          </p:cNvSpPr>
          <p:nvPr>
            <p:ph type="title"/>
          </p:nvPr>
        </p:nvSpPr>
        <p:spPr/>
        <p:txBody>
          <a:bodyPr/>
          <a:lstStyle/>
          <a:p>
            <a:r>
              <a:rPr lang="da-DK" dirty="0"/>
              <a:t>Rammefaktorer</a:t>
            </a:r>
          </a:p>
        </p:txBody>
      </p:sp>
    </p:spTree>
    <p:extLst>
      <p:ext uri="{BB962C8B-B14F-4D97-AF65-F5344CB8AC3E}">
        <p14:creationId xmlns:p14="http://schemas.microsoft.com/office/powerpoint/2010/main" val="39855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04365-16AC-DB56-ADDC-DC514B963401}"/>
              </a:ext>
            </a:extLst>
          </p:cNvPr>
          <p:cNvSpPr>
            <a:spLocks noGrp="1"/>
          </p:cNvSpPr>
          <p:nvPr>
            <p:ph type="ctrTitle"/>
          </p:nvPr>
        </p:nvSpPr>
        <p:spPr/>
        <p:txBody>
          <a:bodyPr/>
          <a:lstStyle/>
          <a:p>
            <a:r>
              <a:rPr lang="da-DK" dirty="0"/>
              <a:t>Sammenhænge og koblinger</a:t>
            </a:r>
          </a:p>
        </p:txBody>
      </p:sp>
    </p:spTree>
    <p:extLst>
      <p:ext uri="{BB962C8B-B14F-4D97-AF65-F5344CB8AC3E}">
        <p14:creationId xmlns:p14="http://schemas.microsoft.com/office/powerpoint/2010/main" val="22978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ED619B2-586D-1CC2-D209-A63DB3CD9D01}"/>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B727C6CA-6BDA-7B33-26AD-93D8DC3CA560}"/>
              </a:ext>
            </a:extLst>
          </p:cNvPr>
          <p:cNvSpPr>
            <a:spLocks noGrp="1"/>
          </p:cNvSpPr>
          <p:nvPr>
            <p:ph type="body" idx="12"/>
          </p:nvPr>
        </p:nvSpPr>
        <p:spPr>
          <a:xfrm>
            <a:off x="1484966" y="3786292"/>
            <a:ext cx="18629593" cy="10963378"/>
          </a:xfrm>
        </p:spPr>
        <p:txBody>
          <a:bodyPr/>
          <a:lstStyle/>
          <a:p>
            <a:r>
              <a:rPr lang="da-DK" dirty="0">
                <a:ea typeface="+mn-lt"/>
                <a:cs typeface="+mn-lt"/>
              </a:rPr>
              <a:t>Sammenhænge og koblinger handler om at skabe sammenhænge til andre arbejdsopgaver  og koblinger til skoleforløb på tværs af andre læringsarenaer. </a:t>
            </a:r>
          </a:p>
          <a:p>
            <a:endParaRPr lang="da-DK" dirty="0">
              <a:ea typeface="+mn-lt"/>
              <a:cs typeface="+mn-lt"/>
            </a:endParaRPr>
          </a:p>
          <a:p>
            <a:r>
              <a:rPr lang="da-DK" dirty="0">
                <a:ea typeface="+mn-lt"/>
                <a:cs typeface="+mn-lt"/>
              </a:rPr>
              <a:t>Sammenhænge og koblinger kan skabes af eleven selv af faciliteres af vejleder.</a:t>
            </a:r>
          </a:p>
          <a:p>
            <a:endParaRPr lang="da-DK" dirty="0">
              <a:cs typeface="Calibri" panose="020F0502020204030204"/>
            </a:endParaRPr>
          </a:p>
          <a:p>
            <a:r>
              <a:rPr lang="da-DK" dirty="0">
                <a:ea typeface="+mn-lt"/>
                <a:cs typeface="+mn-lt"/>
              </a:rPr>
              <a:t>Når eleven lærer noget i en situation og kan anvende det i en anden situation er der tale om transfer af viden </a:t>
            </a:r>
            <a:endParaRPr lang="da-DK" dirty="0">
              <a:cs typeface="Calibri"/>
            </a:endParaRPr>
          </a:p>
          <a:p>
            <a:endParaRPr lang="da-DK" dirty="0">
              <a:cs typeface="Calibri"/>
            </a:endParaRPr>
          </a:p>
          <a:p>
            <a:r>
              <a:rPr lang="da-DK" dirty="0">
                <a:cs typeface="Calibri"/>
              </a:rPr>
              <a:t>Specifik transfer: Når en elev overfører det han/hun har lært i en arbejdsopgave til en tilsvarende arbejdsopgave</a:t>
            </a:r>
          </a:p>
          <a:p>
            <a:endParaRPr lang="da-DK" dirty="0">
              <a:cs typeface="Calibri"/>
            </a:endParaRPr>
          </a:p>
          <a:p>
            <a:r>
              <a:rPr lang="da-DK" dirty="0">
                <a:cs typeface="Calibri"/>
              </a:rPr>
              <a:t>Generel transfer: Når eleven kan bruge generel teori fra skoleundervisningen til en unik arbejdssituation</a:t>
            </a:r>
          </a:p>
          <a:p>
            <a:endParaRPr lang="da-DK" dirty="0">
              <a:cs typeface="Calibri"/>
            </a:endParaRPr>
          </a:p>
          <a:p>
            <a:r>
              <a:rPr lang="da-DK" dirty="0">
                <a:cs typeface="Calibri"/>
              </a:rPr>
              <a:t>Elevens har ofte selvetablerede læringsarenaer som fx fritidsjob. Herfra kan der også skabes transfer. </a:t>
            </a:r>
          </a:p>
          <a:p>
            <a:endParaRPr lang="da-DK" dirty="0"/>
          </a:p>
        </p:txBody>
      </p:sp>
      <p:sp>
        <p:nvSpPr>
          <p:cNvPr id="4" name="Titel 3">
            <a:extLst>
              <a:ext uri="{FF2B5EF4-FFF2-40B4-BE49-F238E27FC236}">
                <a16:creationId xmlns:a16="http://schemas.microsoft.com/office/drawing/2014/main" id="{52C48065-E5A1-CF21-DCEB-D925F6B7D309}"/>
              </a:ext>
            </a:extLst>
          </p:cNvPr>
          <p:cNvSpPr>
            <a:spLocks noGrp="1"/>
          </p:cNvSpPr>
          <p:nvPr>
            <p:ph type="title"/>
          </p:nvPr>
        </p:nvSpPr>
        <p:spPr/>
        <p:txBody>
          <a:bodyPr/>
          <a:lstStyle/>
          <a:p>
            <a:r>
              <a:rPr lang="da-DK" dirty="0"/>
              <a:t>Sammenhænge og koblinger</a:t>
            </a:r>
          </a:p>
        </p:txBody>
      </p:sp>
    </p:spTree>
    <p:extLst>
      <p:ext uri="{BB962C8B-B14F-4D97-AF65-F5344CB8AC3E}">
        <p14:creationId xmlns:p14="http://schemas.microsoft.com/office/powerpoint/2010/main" val="261089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8625A-CB62-6515-385A-2A5702D24F3C}"/>
              </a:ext>
            </a:extLst>
          </p:cNvPr>
          <p:cNvSpPr>
            <a:spLocks noGrp="1"/>
          </p:cNvSpPr>
          <p:nvPr>
            <p:ph type="ctrTitle"/>
          </p:nvPr>
        </p:nvSpPr>
        <p:spPr>
          <a:xfrm>
            <a:off x="8694375" y="5238578"/>
            <a:ext cx="11382668" cy="5640152"/>
          </a:xfrm>
        </p:spPr>
        <p:txBody>
          <a:bodyPr/>
          <a:lstStyle/>
          <a:p>
            <a:r>
              <a:rPr lang="da-DK" dirty="0"/>
              <a:t>Metodesammensætning</a:t>
            </a:r>
          </a:p>
        </p:txBody>
      </p:sp>
    </p:spTree>
    <p:extLst>
      <p:ext uri="{BB962C8B-B14F-4D97-AF65-F5344CB8AC3E}">
        <p14:creationId xmlns:p14="http://schemas.microsoft.com/office/powerpoint/2010/main" val="21116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331FF95-6355-8C18-75C5-FC5B47ACB44B}"/>
              </a:ext>
            </a:extLst>
          </p:cNvPr>
          <p:cNvSpPr>
            <a:spLocks noGrp="1"/>
          </p:cNvSpPr>
          <p:nvPr>
            <p:ph type="dt" sz="half" idx="10"/>
          </p:nvPr>
        </p:nvSpPr>
        <p:spPr/>
        <p:txBody>
          <a:bodyPr/>
          <a:lstStyle/>
          <a:p>
            <a:fld id="{91C4F341-646C-C94F-BE92-7EAD6AEECE56}" type="datetime1">
              <a:rPr lang="da-DK" smtClean="0">
                <a:solidFill>
                  <a:schemeClr val="bg1"/>
                </a:solidFill>
              </a:rPr>
              <a:t>02-10-2023</a:t>
            </a:fld>
            <a:endParaRPr lang="da-DK" dirty="0">
              <a:solidFill>
                <a:schemeClr val="bg1"/>
              </a:solidFill>
            </a:endParaRPr>
          </a:p>
        </p:txBody>
      </p:sp>
      <p:sp>
        <p:nvSpPr>
          <p:cNvPr id="3" name="Titel 2">
            <a:extLst>
              <a:ext uri="{FF2B5EF4-FFF2-40B4-BE49-F238E27FC236}">
                <a16:creationId xmlns:a16="http://schemas.microsoft.com/office/drawing/2014/main" id="{AAD17C71-1947-C82A-8CDD-ADECF5F59107}"/>
              </a:ext>
            </a:extLst>
          </p:cNvPr>
          <p:cNvSpPr>
            <a:spLocks noGrp="1"/>
          </p:cNvSpPr>
          <p:nvPr>
            <p:ph type="title"/>
          </p:nvPr>
        </p:nvSpPr>
        <p:spPr/>
        <p:txBody>
          <a:bodyPr/>
          <a:lstStyle/>
          <a:p>
            <a:r>
              <a:rPr lang="da-DK" dirty="0"/>
              <a:t>Vejledningsmetoder</a:t>
            </a:r>
          </a:p>
        </p:txBody>
      </p:sp>
      <p:sp>
        <p:nvSpPr>
          <p:cNvPr id="4" name="Pladsholder til tekst 3">
            <a:extLst>
              <a:ext uri="{FF2B5EF4-FFF2-40B4-BE49-F238E27FC236}">
                <a16:creationId xmlns:a16="http://schemas.microsoft.com/office/drawing/2014/main" id="{425E9821-2D46-31AF-7262-C8257ADF217E}"/>
              </a:ext>
            </a:extLst>
          </p:cNvPr>
          <p:cNvSpPr>
            <a:spLocks noGrp="1"/>
          </p:cNvSpPr>
          <p:nvPr>
            <p:ph type="body" idx="1"/>
          </p:nvPr>
        </p:nvSpPr>
        <p:spPr/>
        <p:txBody>
          <a:bodyPr/>
          <a:lstStyle/>
          <a:p>
            <a:pPr marL="0" indent="0">
              <a:buNone/>
            </a:pPr>
            <a:r>
              <a:rPr lang="da-DK" dirty="0"/>
              <a:t>Modellering</a:t>
            </a:r>
          </a:p>
          <a:p>
            <a:pPr marL="0" indent="0">
              <a:buNone/>
            </a:pPr>
            <a:endParaRPr lang="da-DK" dirty="0"/>
          </a:p>
          <a:p>
            <a:pPr marL="0" indent="0">
              <a:buNone/>
            </a:pPr>
            <a:r>
              <a:rPr lang="da-DK" dirty="0"/>
              <a:t>Styring:</a:t>
            </a:r>
          </a:p>
          <a:p>
            <a:pPr marL="0" indent="0">
              <a:buNone/>
            </a:pPr>
            <a:r>
              <a:rPr lang="da-DK" dirty="0"/>
              <a:t>Vejlederen styrer arbejdsprocessen og sammensætter fokusområder, mens eleven er observerende</a:t>
            </a:r>
          </a:p>
          <a:p>
            <a:pPr marL="0" indent="0">
              <a:buNone/>
            </a:pPr>
            <a:endParaRPr lang="da-DK" dirty="0"/>
          </a:p>
          <a:p>
            <a:pPr marL="0" indent="0">
              <a:buNone/>
            </a:pPr>
            <a:r>
              <a:rPr lang="da-DK" dirty="0"/>
              <a:t>Rollefordeling:</a:t>
            </a:r>
          </a:p>
          <a:p>
            <a:pPr marL="0" indent="0">
              <a:buNone/>
            </a:pPr>
            <a:r>
              <a:rPr lang="da-DK" dirty="0"/>
              <a:t>Vejlederen er ekspert og eleven er observatør</a:t>
            </a:r>
          </a:p>
        </p:txBody>
      </p:sp>
      <p:sp>
        <p:nvSpPr>
          <p:cNvPr id="5" name="Pladsholder til billede 4">
            <a:extLst>
              <a:ext uri="{FF2B5EF4-FFF2-40B4-BE49-F238E27FC236}">
                <a16:creationId xmlns:a16="http://schemas.microsoft.com/office/drawing/2014/main" id="{757B88DB-6529-2356-5D06-4321FABD36A5}"/>
              </a:ext>
            </a:extLst>
          </p:cNvPr>
          <p:cNvSpPr>
            <a:spLocks noGrp="1"/>
          </p:cNvSpPr>
          <p:nvPr>
            <p:ph type="pic" sz="quarter" idx="15"/>
          </p:nvPr>
        </p:nvSpPr>
        <p:spPr/>
        <p:txBody>
          <a:bodyPr/>
          <a:lstStyle/>
          <a:p>
            <a:endParaRPr lang="da-DK"/>
          </a:p>
        </p:txBody>
      </p:sp>
    </p:spTree>
    <p:extLst>
      <p:ext uri="{BB962C8B-B14F-4D97-AF65-F5344CB8AC3E}">
        <p14:creationId xmlns:p14="http://schemas.microsoft.com/office/powerpoint/2010/main" val="254492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831A936-1157-D951-343B-4DB771498F81}"/>
              </a:ext>
            </a:extLst>
          </p:cNvPr>
          <p:cNvSpPr>
            <a:spLocks noGrp="1"/>
          </p:cNvSpPr>
          <p:nvPr>
            <p:ph type="dt" sz="half" idx="10"/>
          </p:nvPr>
        </p:nvSpPr>
        <p:spPr/>
        <p:txBody>
          <a:bodyPr/>
          <a:lstStyle/>
          <a:p>
            <a:fld id="{91C4F341-646C-C94F-BE92-7EAD6AEECE56}" type="datetime1">
              <a:rPr lang="da-DK" smtClean="0">
                <a:solidFill>
                  <a:schemeClr val="bg1"/>
                </a:solidFill>
              </a:rPr>
              <a:t>02-10-2023</a:t>
            </a:fld>
            <a:endParaRPr lang="da-DK" dirty="0">
              <a:solidFill>
                <a:schemeClr val="bg1"/>
              </a:solidFill>
            </a:endParaRPr>
          </a:p>
        </p:txBody>
      </p:sp>
      <p:sp>
        <p:nvSpPr>
          <p:cNvPr id="3" name="Titel 2">
            <a:extLst>
              <a:ext uri="{FF2B5EF4-FFF2-40B4-BE49-F238E27FC236}">
                <a16:creationId xmlns:a16="http://schemas.microsoft.com/office/drawing/2014/main" id="{F7EA823B-28DE-146D-8CF0-C222F255B98C}"/>
              </a:ext>
            </a:extLst>
          </p:cNvPr>
          <p:cNvSpPr>
            <a:spLocks noGrp="1"/>
          </p:cNvSpPr>
          <p:nvPr>
            <p:ph type="title"/>
          </p:nvPr>
        </p:nvSpPr>
        <p:spPr/>
        <p:txBody>
          <a:bodyPr/>
          <a:lstStyle/>
          <a:p>
            <a:r>
              <a:rPr lang="da-DK" dirty="0"/>
              <a:t>Vejledningsmetoder</a:t>
            </a:r>
          </a:p>
        </p:txBody>
      </p:sp>
      <p:sp>
        <p:nvSpPr>
          <p:cNvPr id="4" name="Pladsholder til tekst 3">
            <a:extLst>
              <a:ext uri="{FF2B5EF4-FFF2-40B4-BE49-F238E27FC236}">
                <a16:creationId xmlns:a16="http://schemas.microsoft.com/office/drawing/2014/main" id="{C0ABC240-AA32-843C-BB7C-C5819B1ED014}"/>
              </a:ext>
            </a:extLst>
          </p:cNvPr>
          <p:cNvSpPr>
            <a:spLocks noGrp="1"/>
          </p:cNvSpPr>
          <p:nvPr>
            <p:ph type="body" idx="1"/>
          </p:nvPr>
        </p:nvSpPr>
        <p:spPr/>
        <p:txBody>
          <a:bodyPr/>
          <a:lstStyle/>
          <a:p>
            <a:pPr marL="0" indent="0">
              <a:buNone/>
            </a:pPr>
            <a:r>
              <a:rPr lang="da-DK" dirty="0"/>
              <a:t>Tæt vejledning</a:t>
            </a:r>
          </a:p>
          <a:p>
            <a:pPr marL="0" indent="0">
              <a:buNone/>
            </a:pPr>
            <a:endParaRPr lang="da-DK" dirty="0"/>
          </a:p>
          <a:p>
            <a:pPr marL="0" indent="0">
              <a:buNone/>
            </a:pPr>
            <a:r>
              <a:rPr lang="da-DK" dirty="0"/>
              <a:t>Styring: </a:t>
            </a:r>
          </a:p>
          <a:p>
            <a:pPr marL="0" indent="0">
              <a:buNone/>
            </a:pPr>
            <a:r>
              <a:rPr lang="da-DK" dirty="0"/>
              <a:t>Vejlederen styrer arbejdsprocessen trin for trin og sammensætter fokusområder, men eleven udfører opgaven</a:t>
            </a:r>
          </a:p>
          <a:p>
            <a:pPr marL="0" indent="0">
              <a:buNone/>
            </a:pPr>
            <a:endParaRPr lang="da-DK" dirty="0"/>
          </a:p>
          <a:p>
            <a:pPr marL="0" indent="0">
              <a:buNone/>
            </a:pPr>
            <a:r>
              <a:rPr lang="da-DK" dirty="0"/>
              <a:t>Rollefordeling:</a:t>
            </a:r>
          </a:p>
          <a:p>
            <a:pPr marL="0" indent="0">
              <a:buNone/>
            </a:pPr>
            <a:r>
              <a:rPr lang="da-DK" dirty="0"/>
              <a:t>Vejlederne er instruktør og eleven er novice</a:t>
            </a:r>
          </a:p>
        </p:txBody>
      </p:sp>
      <p:sp>
        <p:nvSpPr>
          <p:cNvPr id="5" name="Pladsholder til billede 4">
            <a:extLst>
              <a:ext uri="{FF2B5EF4-FFF2-40B4-BE49-F238E27FC236}">
                <a16:creationId xmlns:a16="http://schemas.microsoft.com/office/drawing/2014/main" id="{0819C55D-90F9-5107-7CC5-24EE079C9BD8}"/>
              </a:ext>
            </a:extLst>
          </p:cNvPr>
          <p:cNvSpPr>
            <a:spLocks noGrp="1"/>
          </p:cNvSpPr>
          <p:nvPr>
            <p:ph type="pic" sz="quarter" idx="15"/>
          </p:nvPr>
        </p:nvSpPr>
        <p:spPr/>
        <p:txBody>
          <a:bodyPr/>
          <a:lstStyle/>
          <a:p>
            <a:endParaRPr lang="da-DK"/>
          </a:p>
        </p:txBody>
      </p:sp>
    </p:spTree>
    <p:extLst>
      <p:ext uri="{BB962C8B-B14F-4D97-AF65-F5344CB8AC3E}">
        <p14:creationId xmlns:p14="http://schemas.microsoft.com/office/powerpoint/2010/main" val="422303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509DFE2-7942-C54B-9B29-1FDE4183583A}"/>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EC756359-8DD1-9F41-9EDB-32F6C0AD1CDB}"/>
              </a:ext>
            </a:extLst>
          </p:cNvPr>
          <p:cNvSpPr>
            <a:spLocks noGrp="1"/>
          </p:cNvSpPr>
          <p:nvPr>
            <p:ph type="body" idx="12"/>
          </p:nvPr>
        </p:nvSpPr>
        <p:spPr>
          <a:xfrm>
            <a:off x="1484967" y="3786292"/>
            <a:ext cx="10694064" cy="10050024"/>
          </a:xfrm>
        </p:spPr>
        <p:txBody>
          <a:bodyPr/>
          <a:lstStyle/>
          <a:p>
            <a:r>
              <a:rPr lang="da-DK" dirty="0"/>
              <a:t>Læringsmiljøet på oplæringsstedet danner baggrund for læringen for eleven</a:t>
            </a:r>
          </a:p>
          <a:p>
            <a:endParaRPr lang="da-DK" dirty="0"/>
          </a:p>
          <a:p>
            <a:r>
              <a:rPr lang="da-DK" dirty="0"/>
              <a:t>Det kan bl.a. handle om:</a:t>
            </a:r>
          </a:p>
          <a:p>
            <a:endParaRPr lang="da-DK" dirty="0"/>
          </a:p>
          <a:p>
            <a:pPr marL="571500" indent="-571500">
              <a:buFont typeface="Arial" panose="020B0604020202020204" pitchFamily="34" charset="0"/>
              <a:buChar char="•"/>
            </a:pPr>
            <a:r>
              <a:rPr lang="da-DK" dirty="0"/>
              <a:t>Normerne for at inddrage elevens tidligere erfaringer og viden</a:t>
            </a:r>
          </a:p>
          <a:p>
            <a:pPr marL="571500" indent="-571500">
              <a:buFont typeface="Arial" panose="020B0604020202020204" pitchFamily="34" charset="0"/>
              <a:buChar char="•"/>
            </a:pPr>
            <a:endParaRPr lang="da-DK" dirty="0"/>
          </a:p>
          <a:p>
            <a:pPr marL="571500" indent="-571500">
              <a:buFont typeface="Arial" panose="020B0604020202020204" pitchFamily="34" charset="0"/>
              <a:buChar char="•"/>
            </a:pPr>
            <a:r>
              <a:rPr lang="da-DK" dirty="0"/>
              <a:t>Normerne for vurderinger i tilfælde af fejl</a:t>
            </a:r>
          </a:p>
          <a:p>
            <a:pPr marL="571500" indent="-571500">
              <a:buFont typeface="Arial" panose="020B0604020202020204" pitchFamily="34" charset="0"/>
              <a:buChar char="•"/>
            </a:pPr>
            <a:endParaRPr lang="da-DK" dirty="0"/>
          </a:p>
          <a:p>
            <a:pPr marL="571500" indent="-571500">
              <a:buFont typeface="Arial" panose="020B0604020202020204" pitchFamily="34" charset="0"/>
              <a:buChar char="•"/>
            </a:pPr>
            <a:r>
              <a:rPr lang="da-DK" dirty="0"/>
              <a:t>Anerkendelse af eleven</a:t>
            </a:r>
          </a:p>
          <a:p>
            <a:pPr marL="571500" indent="-571500">
              <a:buFont typeface="Arial" panose="020B0604020202020204" pitchFamily="34" charset="0"/>
              <a:buChar char="•"/>
            </a:pPr>
            <a:endParaRPr lang="da-DK" dirty="0"/>
          </a:p>
          <a:p>
            <a:pPr marL="571500" indent="-571500">
              <a:buFont typeface="Arial" panose="020B0604020202020204" pitchFamily="34" charset="0"/>
              <a:buChar char="•"/>
            </a:pPr>
            <a:r>
              <a:rPr lang="da-DK" dirty="0"/>
              <a:t>Engagement blandt kollegaer</a:t>
            </a:r>
          </a:p>
        </p:txBody>
      </p:sp>
      <p:sp>
        <p:nvSpPr>
          <p:cNvPr id="4" name="Titel 3">
            <a:extLst>
              <a:ext uri="{FF2B5EF4-FFF2-40B4-BE49-F238E27FC236}">
                <a16:creationId xmlns:a16="http://schemas.microsoft.com/office/drawing/2014/main" id="{8F734F57-4496-A641-A227-17E046A4447B}"/>
              </a:ext>
            </a:extLst>
          </p:cNvPr>
          <p:cNvSpPr>
            <a:spLocks noGrp="1"/>
          </p:cNvSpPr>
          <p:nvPr>
            <p:ph type="title"/>
          </p:nvPr>
        </p:nvSpPr>
        <p:spPr/>
        <p:txBody>
          <a:bodyPr/>
          <a:lstStyle/>
          <a:p>
            <a:r>
              <a:rPr lang="da-DK" dirty="0"/>
              <a:t>Oplæringsstedets læringsmiljø</a:t>
            </a:r>
          </a:p>
        </p:txBody>
      </p:sp>
      <p:pic>
        <p:nvPicPr>
          <p:cNvPr id="5" name="Billede 4">
            <a:extLst>
              <a:ext uri="{FF2B5EF4-FFF2-40B4-BE49-F238E27FC236}">
                <a16:creationId xmlns:a16="http://schemas.microsoft.com/office/drawing/2014/main" id="{3C31E3E3-9F66-5CA6-3424-843051B04750}"/>
              </a:ext>
            </a:extLst>
          </p:cNvPr>
          <p:cNvPicPr>
            <a:picLocks noChangeAspect="1"/>
          </p:cNvPicPr>
          <p:nvPr/>
        </p:nvPicPr>
        <p:blipFill>
          <a:blip r:embed="rId2"/>
          <a:stretch>
            <a:fillRect/>
          </a:stretch>
        </p:blipFill>
        <p:spPr>
          <a:xfrm>
            <a:off x="12677795" y="3528219"/>
            <a:ext cx="7436763" cy="8728632"/>
          </a:xfrm>
          <a:prstGeom prst="rect">
            <a:avLst/>
          </a:prstGeom>
        </p:spPr>
      </p:pic>
    </p:spTree>
    <p:extLst>
      <p:ext uri="{BB962C8B-B14F-4D97-AF65-F5344CB8AC3E}">
        <p14:creationId xmlns:p14="http://schemas.microsoft.com/office/powerpoint/2010/main" val="120423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998785-1D81-A48D-61E1-830382E6272E}"/>
              </a:ext>
            </a:extLst>
          </p:cNvPr>
          <p:cNvSpPr>
            <a:spLocks noGrp="1"/>
          </p:cNvSpPr>
          <p:nvPr>
            <p:ph type="dt" sz="half" idx="10"/>
          </p:nvPr>
        </p:nvSpPr>
        <p:spPr/>
        <p:txBody>
          <a:bodyPr/>
          <a:lstStyle/>
          <a:p>
            <a:fld id="{91C4F341-646C-C94F-BE92-7EAD6AEECE56}" type="datetime1">
              <a:rPr lang="da-DK" smtClean="0">
                <a:solidFill>
                  <a:schemeClr val="bg1"/>
                </a:solidFill>
              </a:rPr>
              <a:t>02-10-2023</a:t>
            </a:fld>
            <a:endParaRPr lang="da-DK" dirty="0">
              <a:solidFill>
                <a:schemeClr val="bg1"/>
              </a:solidFill>
            </a:endParaRPr>
          </a:p>
        </p:txBody>
      </p:sp>
      <p:sp>
        <p:nvSpPr>
          <p:cNvPr id="3" name="Titel 2">
            <a:extLst>
              <a:ext uri="{FF2B5EF4-FFF2-40B4-BE49-F238E27FC236}">
                <a16:creationId xmlns:a16="http://schemas.microsoft.com/office/drawing/2014/main" id="{BBE28DD7-81FB-81CF-78E8-897D718D02A7}"/>
              </a:ext>
            </a:extLst>
          </p:cNvPr>
          <p:cNvSpPr>
            <a:spLocks noGrp="1"/>
          </p:cNvSpPr>
          <p:nvPr>
            <p:ph type="title"/>
          </p:nvPr>
        </p:nvSpPr>
        <p:spPr/>
        <p:txBody>
          <a:bodyPr/>
          <a:lstStyle/>
          <a:p>
            <a:r>
              <a:rPr lang="da-DK" dirty="0"/>
              <a:t>Vejledningsmetoder</a:t>
            </a:r>
          </a:p>
        </p:txBody>
      </p:sp>
      <p:sp>
        <p:nvSpPr>
          <p:cNvPr id="4" name="Pladsholder til tekst 3">
            <a:extLst>
              <a:ext uri="{FF2B5EF4-FFF2-40B4-BE49-F238E27FC236}">
                <a16:creationId xmlns:a16="http://schemas.microsoft.com/office/drawing/2014/main" id="{520BB2EC-4748-F0FA-25DC-EB6E4428E532}"/>
              </a:ext>
            </a:extLst>
          </p:cNvPr>
          <p:cNvSpPr>
            <a:spLocks noGrp="1"/>
          </p:cNvSpPr>
          <p:nvPr>
            <p:ph type="body" idx="1"/>
          </p:nvPr>
        </p:nvSpPr>
        <p:spPr/>
        <p:txBody>
          <a:bodyPr/>
          <a:lstStyle/>
          <a:p>
            <a:pPr marL="0" indent="0">
              <a:buNone/>
            </a:pPr>
            <a:r>
              <a:rPr lang="da-DK" dirty="0"/>
              <a:t>Stilladsering</a:t>
            </a:r>
          </a:p>
          <a:p>
            <a:pPr marL="0" indent="0">
              <a:buNone/>
            </a:pPr>
            <a:endParaRPr lang="da-DK" dirty="0"/>
          </a:p>
          <a:p>
            <a:pPr marL="0" indent="0">
              <a:buNone/>
            </a:pPr>
            <a:r>
              <a:rPr lang="da-DK" dirty="0"/>
              <a:t>Styring:</a:t>
            </a:r>
          </a:p>
          <a:p>
            <a:pPr marL="0" indent="0">
              <a:buNone/>
            </a:pPr>
            <a:r>
              <a:rPr lang="da-DK" dirty="0"/>
              <a:t>Vejlederen overdrager løbende ansvar for ansvarsprocessen og sammensætningen af didaktiske fokusområder – til tider med spørgsmål fra vejlederen</a:t>
            </a:r>
          </a:p>
          <a:p>
            <a:pPr marL="0" indent="0">
              <a:buNone/>
            </a:pPr>
            <a:endParaRPr lang="da-DK" dirty="0"/>
          </a:p>
          <a:p>
            <a:pPr marL="0" indent="0">
              <a:buNone/>
            </a:pPr>
            <a:r>
              <a:rPr lang="da-DK" dirty="0"/>
              <a:t>Rollefordeling:</a:t>
            </a:r>
          </a:p>
          <a:p>
            <a:pPr marL="0" indent="0">
              <a:buNone/>
            </a:pPr>
            <a:r>
              <a:rPr lang="da-DK" dirty="0"/>
              <a:t>Vejlederen er observatør og eleven er begynder</a:t>
            </a:r>
          </a:p>
        </p:txBody>
      </p:sp>
      <p:sp>
        <p:nvSpPr>
          <p:cNvPr id="5" name="Pladsholder til billede 4">
            <a:extLst>
              <a:ext uri="{FF2B5EF4-FFF2-40B4-BE49-F238E27FC236}">
                <a16:creationId xmlns:a16="http://schemas.microsoft.com/office/drawing/2014/main" id="{DB1F3D36-3292-C1E0-7782-635F001FFC6E}"/>
              </a:ext>
            </a:extLst>
          </p:cNvPr>
          <p:cNvSpPr>
            <a:spLocks noGrp="1"/>
          </p:cNvSpPr>
          <p:nvPr>
            <p:ph type="pic" sz="quarter" idx="15"/>
          </p:nvPr>
        </p:nvSpPr>
        <p:spPr/>
        <p:txBody>
          <a:bodyPr/>
          <a:lstStyle/>
          <a:p>
            <a:endParaRPr lang="da-DK"/>
          </a:p>
        </p:txBody>
      </p:sp>
    </p:spTree>
    <p:extLst>
      <p:ext uri="{BB962C8B-B14F-4D97-AF65-F5344CB8AC3E}">
        <p14:creationId xmlns:p14="http://schemas.microsoft.com/office/powerpoint/2010/main" val="144751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811A72A-8F3A-4139-7783-A8FFEE3EE716}"/>
              </a:ext>
            </a:extLst>
          </p:cNvPr>
          <p:cNvSpPr>
            <a:spLocks noGrp="1"/>
          </p:cNvSpPr>
          <p:nvPr>
            <p:ph type="dt" sz="half" idx="10"/>
          </p:nvPr>
        </p:nvSpPr>
        <p:spPr/>
        <p:txBody>
          <a:bodyPr/>
          <a:lstStyle/>
          <a:p>
            <a:fld id="{91C4F341-646C-C94F-BE92-7EAD6AEECE56}" type="datetime1">
              <a:rPr lang="da-DK" smtClean="0">
                <a:solidFill>
                  <a:schemeClr val="bg1"/>
                </a:solidFill>
              </a:rPr>
              <a:t>02-10-2023</a:t>
            </a:fld>
            <a:endParaRPr lang="da-DK" dirty="0">
              <a:solidFill>
                <a:schemeClr val="bg1"/>
              </a:solidFill>
            </a:endParaRPr>
          </a:p>
        </p:txBody>
      </p:sp>
      <p:sp>
        <p:nvSpPr>
          <p:cNvPr id="3" name="Titel 2">
            <a:extLst>
              <a:ext uri="{FF2B5EF4-FFF2-40B4-BE49-F238E27FC236}">
                <a16:creationId xmlns:a16="http://schemas.microsoft.com/office/drawing/2014/main" id="{47659981-C9EE-4EE1-4508-1E7615F85580}"/>
              </a:ext>
            </a:extLst>
          </p:cNvPr>
          <p:cNvSpPr>
            <a:spLocks noGrp="1"/>
          </p:cNvSpPr>
          <p:nvPr>
            <p:ph type="title"/>
          </p:nvPr>
        </p:nvSpPr>
        <p:spPr/>
        <p:txBody>
          <a:bodyPr/>
          <a:lstStyle/>
          <a:p>
            <a:r>
              <a:rPr lang="da-DK" dirty="0"/>
              <a:t>Vejledningsmetoder</a:t>
            </a:r>
          </a:p>
        </p:txBody>
      </p:sp>
      <p:sp>
        <p:nvSpPr>
          <p:cNvPr id="4" name="Pladsholder til tekst 3">
            <a:extLst>
              <a:ext uri="{FF2B5EF4-FFF2-40B4-BE49-F238E27FC236}">
                <a16:creationId xmlns:a16="http://schemas.microsoft.com/office/drawing/2014/main" id="{680146C4-EF5A-F821-51AB-50E5B2A9FE73}"/>
              </a:ext>
            </a:extLst>
          </p:cNvPr>
          <p:cNvSpPr>
            <a:spLocks noGrp="1"/>
          </p:cNvSpPr>
          <p:nvPr>
            <p:ph type="body" idx="1"/>
          </p:nvPr>
        </p:nvSpPr>
        <p:spPr/>
        <p:txBody>
          <a:bodyPr/>
          <a:lstStyle/>
          <a:p>
            <a:pPr marL="0" indent="0">
              <a:buNone/>
            </a:pPr>
            <a:r>
              <a:rPr lang="da-DK" dirty="0"/>
              <a:t>Fading</a:t>
            </a:r>
          </a:p>
          <a:p>
            <a:pPr marL="0" indent="0">
              <a:buNone/>
            </a:pPr>
            <a:endParaRPr lang="da-DK" dirty="0"/>
          </a:p>
          <a:p>
            <a:pPr marL="0" indent="0">
              <a:buNone/>
            </a:pPr>
            <a:r>
              <a:rPr lang="da-DK" dirty="0"/>
              <a:t>Styring: </a:t>
            </a:r>
          </a:p>
          <a:p>
            <a:pPr marL="0" indent="0">
              <a:buNone/>
            </a:pPr>
            <a:r>
              <a:rPr lang="da-DK" dirty="0"/>
              <a:t>Eleven styrer arbejdsprocessen og sammensætter fokusområderne</a:t>
            </a:r>
          </a:p>
          <a:p>
            <a:pPr marL="0" indent="0">
              <a:buNone/>
            </a:pPr>
            <a:endParaRPr lang="da-DK" dirty="0"/>
          </a:p>
          <a:p>
            <a:pPr marL="0" indent="0">
              <a:buNone/>
            </a:pPr>
            <a:r>
              <a:rPr lang="da-DK" dirty="0"/>
              <a:t>Rollefordeling:</a:t>
            </a:r>
          </a:p>
          <a:p>
            <a:pPr marL="0" indent="0">
              <a:buNone/>
            </a:pPr>
            <a:r>
              <a:rPr lang="da-DK" dirty="0"/>
              <a:t>Vejlederen er supporter og eleven er kollega</a:t>
            </a:r>
          </a:p>
          <a:p>
            <a:pPr marL="0" indent="0">
              <a:buNone/>
            </a:pPr>
            <a:endParaRPr lang="da-DK" dirty="0"/>
          </a:p>
        </p:txBody>
      </p:sp>
      <p:sp>
        <p:nvSpPr>
          <p:cNvPr id="5" name="Pladsholder til billede 4">
            <a:extLst>
              <a:ext uri="{FF2B5EF4-FFF2-40B4-BE49-F238E27FC236}">
                <a16:creationId xmlns:a16="http://schemas.microsoft.com/office/drawing/2014/main" id="{BFCF3E89-9090-9D58-33EC-2C46ED57A8BC}"/>
              </a:ext>
            </a:extLst>
          </p:cNvPr>
          <p:cNvSpPr>
            <a:spLocks noGrp="1"/>
          </p:cNvSpPr>
          <p:nvPr>
            <p:ph type="pic" sz="quarter" idx="15"/>
          </p:nvPr>
        </p:nvSpPr>
        <p:spPr/>
        <p:txBody>
          <a:bodyPr/>
          <a:lstStyle/>
          <a:p>
            <a:endParaRPr lang="da-DK"/>
          </a:p>
        </p:txBody>
      </p:sp>
    </p:spTree>
    <p:extLst>
      <p:ext uri="{BB962C8B-B14F-4D97-AF65-F5344CB8AC3E}">
        <p14:creationId xmlns:p14="http://schemas.microsoft.com/office/powerpoint/2010/main" val="20189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9DE28BF-B7D1-6E20-62FD-FDF9570BEA89}"/>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CDE14AB1-8431-D02A-4A1F-2A258B05C4A4}"/>
              </a:ext>
            </a:extLst>
          </p:cNvPr>
          <p:cNvSpPr>
            <a:spLocks noGrp="1"/>
          </p:cNvSpPr>
          <p:nvPr>
            <p:ph type="body" idx="12"/>
          </p:nvPr>
        </p:nvSpPr>
        <p:spPr>
          <a:xfrm>
            <a:off x="1484966" y="3786292"/>
            <a:ext cx="7514653" cy="10050024"/>
          </a:xfrm>
        </p:spPr>
        <p:txBody>
          <a:bodyPr/>
          <a:lstStyle/>
          <a:p>
            <a:r>
              <a:rPr lang="da-DK" dirty="0"/>
              <a:t>Valget af vejledningsmetode sker i gensidig relation til:</a:t>
            </a:r>
          </a:p>
          <a:p>
            <a:r>
              <a:rPr lang="da-DK" dirty="0"/>
              <a:t> </a:t>
            </a:r>
          </a:p>
          <a:p>
            <a:pPr marL="571500" indent="-571500">
              <a:buFont typeface="Arial" panose="020B0604020202020204" pitchFamily="34" charset="0"/>
              <a:buChar char="•"/>
            </a:pPr>
            <a:r>
              <a:rPr lang="da-DK" dirty="0"/>
              <a:t>Sværhedsgraden i arbejdsopgaven</a:t>
            </a:r>
          </a:p>
          <a:p>
            <a:pPr marL="571500" indent="-571500">
              <a:buFont typeface="Arial" panose="020B0604020202020204" pitchFamily="34" charset="0"/>
              <a:buChar char="•"/>
            </a:pPr>
            <a:endParaRPr lang="da-DK" dirty="0"/>
          </a:p>
          <a:p>
            <a:pPr marL="571500" indent="-571500">
              <a:buFont typeface="Arial" panose="020B0604020202020204" pitchFamily="34" charset="0"/>
              <a:buChar char="•"/>
            </a:pPr>
            <a:r>
              <a:rPr lang="da-DK" dirty="0"/>
              <a:t>Elevens forudsætninger for deltagelse</a:t>
            </a:r>
          </a:p>
          <a:p>
            <a:pPr marL="571500" indent="-571500">
              <a:buFont typeface="Arial" panose="020B0604020202020204" pitchFamily="34" charset="0"/>
              <a:buChar char="•"/>
            </a:pPr>
            <a:endParaRPr lang="da-DK" dirty="0"/>
          </a:p>
          <a:p>
            <a:pPr marL="571500" indent="-571500">
              <a:buFont typeface="Arial" panose="020B0604020202020204" pitchFamily="34" charset="0"/>
              <a:buChar char="•"/>
            </a:pPr>
            <a:r>
              <a:rPr lang="da-DK" dirty="0"/>
              <a:t>Læringsmålet</a:t>
            </a:r>
          </a:p>
          <a:p>
            <a:pPr marL="571500" indent="-571500">
              <a:buFont typeface="Arial" panose="020B0604020202020204" pitchFamily="34" charset="0"/>
              <a:buChar char="•"/>
            </a:pPr>
            <a:endParaRPr lang="da-DK" dirty="0"/>
          </a:p>
          <a:p>
            <a:pPr marL="571500" indent="-571500">
              <a:buFont typeface="Arial" panose="020B0604020202020204" pitchFamily="34" charset="0"/>
              <a:buChar char="•"/>
            </a:pPr>
            <a:r>
              <a:rPr lang="da-DK" dirty="0"/>
              <a:t>Elevens behov for støtte til skabe sammenhænge og kobling</a:t>
            </a:r>
          </a:p>
          <a:p>
            <a:endParaRPr lang="da-DK" dirty="0"/>
          </a:p>
        </p:txBody>
      </p:sp>
      <p:sp>
        <p:nvSpPr>
          <p:cNvPr id="4" name="Titel 3">
            <a:extLst>
              <a:ext uri="{FF2B5EF4-FFF2-40B4-BE49-F238E27FC236}">
                <a16:creationId xmlns:a16="http://schemas.microsoft.com/office/drawing/2014/main" id="{662804CF-400D-3DB1-EB88-51DB33BB2486}"/>
              </a:ext>
            </a:extLst>
          </p:cNvPr>
          <p:cNvSpPr>
            <a:spLocks noGrp="1"/>
          </p:cNvSpPr>
          <p:nvPr>
            <p:ph type="title"/>
          </p:nvPr>
        </p:nvSpPr>
        <p:spPr/>
        <p:txBody>
          <a:bodyPr/>
          <a:lstStyle/>
          <a:p>
            <a:r>
              <a:rPr lang="da-DK" dirty="0"/>
              <a:t>Oplæringens didaktik</a:t>
            </a:r>
          </a:p>
        </p:txBody>
      </p:sp>
      <p:pic>
        <p:nvPicPr>
          <p:cNvPr id="5" name="Billede 4">
            <a:extLst>
              <a:ext uri="{FF2B5EF4-FFF2-40B4-BE49-F238E27FC236}">
                <a16:creationId xmlns:a16="http://schemas.microsoft.com/office/drawing/2014/main" id="{544C6127-05ED-D0AA-FE23-3947E7F3E013}"/>
              </a:ext>
            </a:extLst>
          </p:cNvPr>
          <p:cNvPicPr>
            <a:picLocks noChangeAspect="1"/>
          </p:cNvPicPr>
          <p:nvPr/>
        </p:nvPicPr>
        <p:blipFill>
          <a:blip r:embed="rId2"/>
          <a:stretch>
            <a:fillRect/>
          </a:stretch>
        </p:blipFill>
        <p:spPr>
          <a:xfrm>
            <a:off x="8999619" y="4363058"/>
            <a:ext cx="11114940" cy="7961464"/>
          </a:xfrm>
          <a:prstGeom prst="rect">
            <a:avLst/>
          </a:prstGeom>
        </p:spPr>
      </p:pic>
    </p:spTree>
    <p:extLst>
      <p:ext uri="{BB962C8B-B14F-4D97-AF65-F5344CB8AC3E}">
        <p14:creationId xmlns:p14="http://schemas.microsoft.com/office/powerpoint/2010/main" val="129195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4233B7-167C-498B-AC3E-3D1CF553C08B}"/>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3158EE56-4809-8476-7CC4-838E77E56B67}"/>
              </a:ext>
            </a:extLst>
          </p:cNvPr>
          <p:cNvSpPr>
            <a:spLocks noGrp="1"/>
          </p:cNvSpPr>
          <p:nvPr>
            <p:ph type="body" idx="12"/>
          </p:nvPr>
        </p:nvSpPr>
        <p:spPr>
          <a:xfrm>
            <a:off x="1484966" y="3786292"/>
            <a:ext cx="9686617" cy="10050024"/>
          </a:xfrm>
        </p:spPr>
        <p:txBody>
          <a:bodyPr/>
          <a:lstStyle/>
          <a:p>
            <a:r>
              <a:rPr lang="da-DK" dirty="0"/>
              <a:t>Har I en dagsorden, når I holder vejledning?</a:t>
            </a:r>
          </a:p>
          <a:p>
            <a:endParaRPr lang="da-DK" dirty="0"/>
          </a:p>
          <a:p>
            <a:r>
              <a:rPr lang="da-DK" dirty="0"/>
              <a:t>Hvem har ansvaret for at lave dagsordenen?</a:t>
            </a:r>
          </a:p>
          <a:p>
            <a:endParaRPr lang="da-DK" dirty="0"/>
          </a:p>
          <a:p>
            <a:r>
              <a:rPr lang="da-DK" dirty="0"/>
              <a:t>Laves dagsordenen ud fra en skabelon?</a:t>
            </a:r>
          </a:p>
          <a:p>
            <a:endParaRPr lang="da-DK" dirty="0"/>
          </a:p>
          <a:p>
            <a:r>
              <a:rPr lang="da-DK" dirty="0"/>
              <a:t>Hvad kræver det at lave en god dagsorden?</a:t>
            </a:r>
          </a:p>
          <a:p>
            <a:endParaRPr lang="da-DK" dirty="0"/>
          </a:p>
          <a:p>
            <a:r>
              <a:rPr lang="da-DK" dirty="0"/>
              <a:t>Vi laver en bruttoliste med ideer til , som kan stå på en dagsorden</a:t>
            </a:r>
          </a:p>
          <a:p>
            <a:endParaRPr lang="da-DK" dirty="0"/>
          </a:p>
        </p:txBody>
      </p:sp>
      <p:sp>
        <p:nvSpPr>
          <p:cNvPr id="4" name="Titel 3">
            <a:extLst>
              <a:ext uri="{FF2B5EF4-FFF2-40B4-BE49-F238E27FC236}">
                <a16:creationId xmlns:a16="http://schemas.microsoft.com/office/drawing/2014/main" id="{105D8126-547C-F4E3-718B-EF2B05B7F76B}"/>
              </a:ext>
            </a:extLst>
          </p:cNvPr>
          <p:cNvSpPr>
            <a:spLocks noGrp="1"/>
          </p:cNvSpPr>
          <p:nvPr>
            <p:ph type="title"/>
          </p:nvPr>
        </p:nvSpPr>
        <p:spPr/>
        <p:txBody>
          <a:bodyPr/>
          <a:lstStyle/>
          <a:p>
            <a:r>
              <a:rPr lang="da-DK" dirty="0"/>
              <a:t>Dagsorden til vejledning</a:t>
            </a:r>
          </a:p>
        </p:txBody>
      </p:sp>
      <p:pic>
        <p:nvPicPr>
          <p:cNvPr id="5" name="Billede 4">
            <a:extLst>
              <a:ext uri="{FF2B5EF4-FFF2-40B4-BE49-F238E27FC236}">
                <a16:creationId xmlns:a16="http://schemas.microsoft.com/office/drawing/2014/main" id="{31BB9F0C-6E39-745D-9721-733FCE8FC49A}"/>
              </a:ext>
            </a:extLst>
          </p:cNvPr>
          <p:cNvPicPr>
            <a:picLocks noChangeAspect="1"/>
          </p:cNvPicPr>
          <p:nvPr/>
        </p:nvPicPr>
        <p:blipFill>
          <a:blip r:embed="rId2"/>
          <a:stretch>
            <a:fillRect/>
          </a:stretch>
        </p:blipFill>
        <p:spPr>
          <a:xfrm>
            <a:off x="11428653" y="4815057"/>
            <a:ext cx="8367853" cy="7290803"/>
          </a:xfrm>
          <a:prstGeom prst="rect">
            <a:avLst/>
          </a:prstGeom>
        </p:spPr>
      </p:pic>
    </p:spTree>
    <p:extLst>
      <p:ext uri="{BB962C8B-B14F-4D97-AF65-F5344CB8AC3E}">
        <p14:creationId xmlns:p14="http://schemas.microsoft.com/office/powerpoint/2010/main" val="45724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8C8BB06-AAA4-C339-090B-A8806B7FBBCA}"/>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A348F938-FD8B-633F-3054-04D516140EA8}"/>
              </a:ext>
            </a:extLst>
          </p:cNvPr>
          <p:cNvSpPr>
            <a:spLocks noGrp="1"/>
          </p:cNvSpPr>
          <p:nvPr>
            <p:ph type="body" idx="12"/>
          </p:nvPr>
        </p:nvSpPr>
        <p:spPr>
          <a:xfrm>
            <a:off x="1484966" y="3786292"/>
            <a:ext cx="10104059" cy="10963378"/>
          </a:xfrm>
        </p:spPr>
        <p:txBody>
          <a:bodyPr/>
          <a:lstStyle/>
          <a:p>
            <a:r>
              <a:rPr lang="da-DK" dirty="0"/>
              <a:t>Det forventes at eleven skriver logbog</a:t>
            </a:r>
          </a:p>
          <a:p>
            <a:endParaRPr lang="da-DK" dirty="0"/>
          </a:p>
          <a:p>
            <a:pPr marL="571500" indent="-571500">
              <a:buFont typeface="Arial" panose="020B0604020202020204" pitchFamily="34" charset="0"/>
              <a:buChar char="•"/>
            </a:pPr>
            <a:r>
              <a:rPr lang="da-DK" sz="3600" dirty="0"/>
              <a:t>Det er stor frihed i forhold til metode og anvendelse</a:t>
            </a:r>
          </a:p>
          <a:p>
            <a:pPr marL="571500" indent="-571500">
              <a:buFont typeface="Arial" panose="020B0604020202020204" pitchFamily="34" charset="0"/>
              <a:buChar char="•"/>
            </a:pPr>
            <a:endParaRPr lang="da-DK" sz="3600" dirty="0"/>
          </a:p>
          <a:p>
            <a:pPr marL="571500" indent="-571500">
              <a:buFont typeface="Arial" panose="020B0604020202020204" pitchFamily="34" charset="0"/>
              <a:buChar char="•"/>
            </a:pPr>
            <a:r>
              <a:rPr lang="da-DK" sz="3600" dirty="0"/>
              <a:t>Logbogen kan deles med jer i OneDrive</a:t>
            </a:r>
          </a:p>
          <a:p>
            <a:pPr marL="571500" indent="-571500">
              <a:buFont typeface="Arial" panose="020B0604020202020204" pitchFamily="34" charset="0"/>
              <a:buChar char="•"/>
            </a:pPr>
            <a:endParaRPr lang="da-DK" sz="3600" dirty="0"/>
          </a:p>
          <a:p>
            <a:pPr marL="571500" indent="-571500">
              <a:buFont typeface="Arial" panose="020B0604020202020204" pitchFamily="34" charset="0"/>
              <a:buChar char="•"/>
            </a:pPr>
            <a:r>
              <a:rPr lang="da-DK" sz="3600" dirty="0"/>
              <a:t>Eleven kan vise logbogen til jer</a:t>
            </a:r>
          </a:p>
          <a:p>
            <a:pPr marL="571500" indent="-571500">
              <a:buFont typeface="Arial" panose="020B0604020202020204" pitchFamily="34" charset="0"/>
              <a:buChar char="•"/>
            </a:pPr>
            <a:endParaRPr lang="da-DK" sz="3600" dirty="0"/>
          </a:p>
          <a:p>
            <a:pPr marL="571500" indent="-571500">
              <a:buFont typeface="Arial" panose="020B0604020202020204" pitchFamily="34" charset="0"/>
              <a:buChar char="•"/>
            </a:pPr>
            <a:r>
              <a:rPr lang="da-DK" sz="3600" dirty="0"/>
              <a:t>Logbogen kan skrives eller indtales</a:t>
            </a:r>
          </a:p>
          <a:p>
            <a:pPr marL="571500" indent="-571500">
              <a:buFont typeface="Arial" panose="020B0604020202020204" pitchFamily="34" charset="0"/>
              <a:buChar char="•"/>
            </a:pPr>
            <a:endParaRPr lang="da-DK" sz="3600" dirty="0"/>
          </a:p>
          <a:p>
            <a:pPr marL="571500" indent="-571500">
              <a:buFont typeface="Arial" panose="020B0604020202020204" pitchFamily="34" charset="0"/>
              <a:buChar char="•"/>
            </a:pPr>
            <a:r>
              <a:rPr lang="da-DK" sz="3600" dirty="0"/>
              <a:t>Eleven kan få tid til logbogsskrivning på oplæringsstedet eller gøre det derhjemme</a:t>
            </a:r>
          </a:p>
          <a:p>
            <a:pPr marL="571500" indent="-571500">
              <a:buFont typeface="Arial" panose="020B0604020202020204" pitchFamily="34" charset="0"/>
              <a:buChar char="•"/>
            </a:pPr>
            <a:endParaRPr lang="da-DK" sz="3600" dirty="0"/>
          </a:p>
          <a:p>
            <a:pPr marL="571500" indent="-571500">
              <a:buFont typeface="Arial" panose="020B0604020202020204" pitchFamily="34" charset="0"/>
              <a:buChar char="•"/>
            </a:pPr>
            <a:r>
              <a:rPr lang="da-DK" sz="3600" dirty="0"/>
              <a:t>Der er stor forskel på, hvor ofte eleven skriver i logbogen</a:t>
            </a:r>
          </a:p>
          <a:p>
            <a:endParaRPr lang="da-DK" dirty="0"/>
          </a:p>
          <a:p>
            <a:endParaRPr lang="da-DK" dirty="0"/>
          </a:p>
        </p:txBody>
      </p:sp>
      <p:sp>
        <p:nvSpPr>
          <p:cNvPr id="4" name="Titel 3">
            <a:extLst>
              <a:ext uri="{FF2B5EF4-FFF2-40B4-BE49-F238E27FC236}">
                <a16:creationId xmlns:a16="http://schemas.microsoft.com/office/drawing/2014/main" id="{80FE0365-5D44-A736-199D-8A647D0C2CC8}"/>
              </a:ext>
            </a:extLst>
          </p:cNvPr>
          <p:cNvSpPr>
            <a:spLocks noGrp="1"/>
          </p:cNvSpPr>
          <p:nvPr>
            <p:ph type="title"/>
          </p:nvPr>
        </p:nvSpPr>
        <p:spPr/>
        <p:txBody>
          <a:bodyPr/>
          <a:lstStyle/>
          <a:p>
            <a:r>
              <a:rPr lang="da-DK" dirty="0"/>
              <a:t>Logbog</a:t>
            </a:r>
          </a:p>
        </p:txBody>
      </p:sp>
      <p:pic>
        <p:nvPicPr>
          <p:cNvPr id="5" name="Billede 4">
            <a:extLst>
              <a:ext uri="{FF2B5EF4-FFF2-40B4-BE49-F238E27FC236}">
                <a16:creationId xmlns:a16="http://schemas.microsoft.com/office/drawing/2014/main" id="{CF07BEC5-236F-C0F9-38F9-183CCA5AA2EB}"/>
              </a:ext>
            </a:extLst>
          </p:cNvPr>
          <p:cNvPicPr>
            <a:picLocks noChangeAspect="1"/>
          </p:cNvPicPr>
          <p:nvPr/>
        </p:nvPicPr>
        <p:blipFill>
          <a:blip r:embed="rId2"/>
          <a:stretch>
            <a:fillRect/>
          </a:stretch>
        </p:blipFill>
        <p:spPr>
          <a:xfrm>
            <a:off x="11783562" y="5060708"/>
            <a:ext cx="7641501" cy="7641501"/>
          </a:xfrm>
          <a:prstGeom prst="rect">
            <a:avLst/>
          </a:prstGeom>
        </p:spPr>
      </p:pic>
    </p:spTree>
    <p:extLst>
      <p:ext uri="{BB962C8B-B14F-4D97-AF65-F5344CB8AC3E}">
        <p14:creationId xmlns:p14="http://schemas.microsoft.com/office/powerpoint/2010/main" val="34524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5B86A50-BC95-1ACA-1360-03FF90CE751C}"/>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4D8AF7E8-40B6-E00A-5C3F-F2572EF88744}"/>
              </a:ext>
            </a:extLst>
          </p:cNvPr>
          <p:cNvSpPr>
            <a:spLocks noGrp="1"/>
          </p:cNvSpPr>
          <p:nvPr>
            <p:ph type="body" idx="12"/>
          </p:nvPr>
        </p:nvSpPr>
        <p:spPr/>
        <p:txBody>
          <a:bodyPr/>
          <a:lstStyle/>
          <a:p>
            <a:r>
              <a:rPr lang="da-DK" dirty="0"/>
              <a:t>Link til hjælpeskemaet ligger på oplæringsplaformen</a:t>
            </a:r>
          </a:p>
          <a:p>
            <a:endParaRPr lang="da-DK" dirty="0"/>
          </a:p>
          <a:p>
            <a:r>
              <a:rPr lang="da-DK" dirty="0"/>
              <a:t>Hjælpeskemaet udfyldes med elevens personlige oplysninger.</a:t>
            </a:r>
          </a:p>
          <a:p>
            <a:endParaRPr lang="da-DK" dirty="0"/>
          </a:p>
          <a:p>
            <a:r>
              <a:rPr lang="da-DK" dirty="0"/>
              <a:t>Oplæringsstedet markerer i skemaet, hvilket niveau (begynder, rutineret, avanceret) eleven har nået i forhold til hvert enkelt oplæringsmål. </a:t>
            </a:r>
          </a:p>
          <a:p>
            <a:endParaRPr lang="da-DK" dirty="0"/>
          </a:p>
          <a:p>
            <a:r>
              <a:rPr lang="da-DK" dirty="0"/>
              <a:t>I feltet ”Bemærkninger” kan markeringen uddybes med forskellige forklaringer, fx at oplæringsstedet ikke har nået at arbejde med et bestemt mål, at eleven skal arbejde med et bestemt emne tilbage på skolen eller i næste oplæringsperiode, eller måske at eleven er nået længere end forventet.</a:t>
            </a:r>
          </a:p>
          <a:p>
            <a:endParaRPr lang="da-DK" dirty="0"/>
          </a:p>
          <a:p>
            <a:r>
              <a:rPr lang="da-DK" dirty="0"/>
              <a:t>Hjælpeskemaet kan udfyldes på papir eller elektronisk og vedhæftes oplæringserklæringen. Begge dokumenter udleveres til eleven og til skolen. </a:t>
            </a:r>
          </a:p>
          <a:p>
            <a:endParaRPr lang="da-DK" dirty="0"/>
          </a:p>
        </p:txBody>
      </p:sp>
      <p:sp>
        <p:nvSpPr>
          <p:cNvPr id="4" name="Titel 3">
            <a:extLst>
              <a:ext uri="{FF2B5EF4-FFF2-40B4-BE49-F238E27FC236}">
                <a16:creationId xmlns:a16="http://schemas.microsoft.com/office/drawing/2014/main" id="{FB679658-9F79-918C-BE85-DC8DC0FD2C6B}"/>
              </a:ext>
            </a:extLst>
          </p:cNvPr>
          <p:cNvSpPr>
            <a:spLocks noGrp="1"/>
          </p:cNvSpPr>
          <p:nvPr>
            <p:ph type="title"/>
          </p:nvPr>
        </p:nvSpPr>
        <p:spPr/>
        <p:txBody>
          <a:bodyPr/>
          <a:lstStyle/>
          <a:p>
            <a:r>
              <a:rPr lang="da-DK" dirty="0"/>
              <a:t>Hjælpeskema</a:t>
            </a:r>
          </a:p>
        </p:txBody>
      </p:sp>
    </p:spTree>
    <p:extLst>
      <p:ext uri="{BB962C8B-B14F-4D97-AF65-F5344CB8AC3E}">
        <p14:creationId xmlns:p14="http://schemas.microsoft.com/office/powerpoint/2010/main" val="243457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57650-A4FE-4164-BC16-288A1F60EA91}"/>
              </a:ext>
            </a:extLst>
          </p:cNvPr>
          <p:cNvSpPr>
            <a:spLocks noGrp="1"/>
          </p:cNvSpPr>
          <p:nvPr>
            <p:ph type="title"/>
          </p:nvPr>
        </p:nvSpPr>
        <p:spPr>
          <a:xfrm>
            <a:off x="1484969" y="862530"/>
            <a:ext cx="18629590" cy="3131336"/>
          </a:xfrm>
        </p:spPr>
        <p:txBody>
          <a:bodyPr vert="horz" lIns="161996" tIns="80998" rIns="161996" bIns="80998" rtlCol="0" anchor="ctr">
            <a:normAutofit/>
          </a:bodyPr>
          <a:lstStyle/>
          <a:p>
            <a:r>
              <a:rPr lang="en-US" dirty="0" err="1"/>
              <a:t>Oplæringsstedets</a:t>
            </a:r>
            <a:r>
              <a:rPr lang="en-US" dirty="0"/>
              <a:t> </a:t>
            </a:r>
            <a:r>
              <a:rPr lang="en-US" dirty="0" err="1"/>
              <a:t>læringsmiljø</a:t>
            </a:r>
            <a:endParaRPr lang="en-US" dirty="0"/>
          </a:p>
        </p:txBody>
      </p:sp>
      <p:pic>
        <p:nvPicPr>
          <p:cNvPr id="4" name="Billede 4" descr="Et billede, der indeholder tekst&#10;&#10;Beskrivelsen er genereret automatisk">
            <a:extLst>
              <a:ext uri="{FF2B5EF4-FFF2-40B4-BE49-F238E27FC236}">
                <a16:creationId xmlns:a16="http://schemas.microsoft.com/office/drawing/2014/main" id="{B0CEFF7C-9CD4-4AC5-9D3C-772C2083A915}"/>
              </a:ext>
            </a:extLst>
          </p:cNvPr>
          <p:cNvPicPr>
            <a:picLocks noGrp="1" noChangeAspect="1"/>
          </p:cNvPicPr>
          <p:nvPr>
            <p:ph idx="1"/>
          </p:nvPr>
        </p:nvPicPr>
        <p:blipFill>
          <a:blip r:embed="rId2"/>
          <a:stretch>
            <a:fillRect/>
          </a:stretch>
        </p:blipFill>
        <p:spPr>
          <a:xfrm>
            <a:off x="1622060" y="4312617"/>
            <a:ext cx="16062825" cy="8995182"/>
          </a:xfrm>
          <a:prstGeom prst="rect">
            <a:avLst/>
          </a:prstGeom>
          <a:noFill/>
        </p:spPr>
      </p:pic>
      <p:sp>
        <p:nvSpPr>
          <p:cNvPr id="6" name="Date Placeholder 3">
            <a:extLst>
              <a:ext uri="{FF2B5EF4-FFF2-40B4-BE49-F238E27FC236}">
                <a16:creationId xmlns:a16="http://schemas.microsoft.com/office/drawing/2014/main" id="{5B793AE2-F4E2-91A3-B6E9-8C049E728FD3}"/>
              </a:ext>
            </a:extLst>
          </p:cNvPr>
          <p:cNvSpPr>
            <a:spLocks noGrp="1"/>
          </p:cNvSpPr>
          <p:nvPr>
            <p:ph type="dt" sz="half" idx="10"/>
          </p:nvPr>
        </p:nvSpPr>
        <p:spPr>
          <a:xfrm>
            <a:off x="1484969" y="15015413"/>
            <a:ext cx="4859893" cy="862524"/>
          </a:xfrm>
        </p:spPr>
        <p:txBody>
          <a:bodyPr/>
          <a:lstStyle/>
          <a:p>
            <a:pPr>
              <a:spcAft>
                <a:spcPts val="600"/>
              </a:spcAft>
            </a:pPr>
            <a:fld id="{D809F52D-0A04-44D8-8475-ECDE682F7804}" type="datetime1">
              <a:rPr lang="da-DK"/>
              <a:pPr>
                <a:spcAft>
                  <a:spcPts val="600"/>
                </a:spcAft>
              </a:pPr>
              <a:t>02-10-2023</a:t>
            </a:fld>
            <a:endParaRPr lang="da-DK"/>
          </a:p>
        </p:txBody>
      </p:sp>
      <p:sp>
        <p:nvSpPr>
          <p:cNvPr id="5" name="Tekstfelt 4">
            <a:extLst>
              <a:ext uri="{FF2B5EF4-FFF2-40B4-BE49-F238E27FC236}">
                <a16:creationId xmlns:a16="http://schemas.microsoft.com/office/drawing/2014/main" id="{9C1E7A4F-9D2C-AFF0-507A-F09CB147A0DF}"/>
              </a:ext>
            </a:extLst>
          </p:cNvPr>
          <p:cNvSpPr txBox="1"/>
          <p:nvPr/>
        </p:nvSpPr>
        <p:spPr>
          <a:xfrm>
            <a:off x="9239036" y="13655120"/>
            <a:ext cx="10797702" cy="584775"/>
          </a:xfrm>
          <a:prstGeom prst="rect">
            <a:avLst/>
          </a:prstGeom>
          <a:noFill/>
        </p:spPr>
        <p:txBody>
          <a:bodyPr wrap="square">
            <a:spAutoFit/>
          </a:bodyPr>
          <a:lstStyle/>
          <a:p>
            <a:pPr algn="r"/>
            <a:r>
              <a:rPr lang="en-US" sz="3200" dirty="0"/>
              <a:t>Rita og Ken Dunn, </a:t>
            </a:r>
            <a:r>
              <a:rPr lang="en-US" sz="3200" dirty="0" err="1"/>
              <a:t>Knud</a:t>
            </a:r>
            <a:r>
              <a:rPr lang="en-US" sz="3200" dirty="0"/>
              <a:t> </a:t>
            </a:r>
            <a:r>
              <a:rPr lang="en-US" sz="3200" dirty="0" err="1"/>
              <a:t>Illeris</a:t>
            </a:r>
            <a:r>
              <a:rPr lang="en-US" sz="3200" dirty="0"/>
              <a:t> </a:t>
            </a:r>
            <a:r>
              <a:rPr lang="en-US" sz="3200" dirty="0" err="1"/>
              <a:t>mfl</a:t>
            </a:r>
            <a:r>
              <a:rPr lang="en-US" sz="3200" dirty="0"/>
              <a:t>.</a:t>
            </a:r>
          </a:p>
        </p:txBody>
      </p:sp>
    </p:spTree>
    <p:extLst>
      <p:ext uri="{BB962C8B-B14F-4D97-AF65-F5344CB8AC3E}">
        <p14:creationId xmlns:p14="http://schemas.microsoft.com/office/powerpoint/2010/main" val="370882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6F8B3-9830-39EE-E76F-BFE56774A379}"/>
              </a:ext>
            </a:extLst>
          </p:cNvPr>
          <p:cNvSpPr>
            <a:spLocks noGrp="1"/>
          </p:cNvSpPr>
          <p:nvPr>
            <p:ph type="ctrTitle"/>
          </p:nvPr>
        </p:nvSpPr>
        <p:spPr/>
        <p:txBody>
          <a:bodyPr/>
          <a:lstStyle/>
          <a:p>
            <a:r>
              <a:rPr lang="da-DK" dirty="0"/>
              <a:t>Arbejdsopgaven</a:t>
            </a:r>
          </a:p>
        </p:txBody>
      </p:sp>
    </p:spTree>
    <p:extLst>
      <p:ext uri="{BB962C8B-B14F-4D97-AF65-F5344CB8AC3E}">
        <p14:creationId xmlns:p14="http://schemas.microsoft.com/office/powerpoint/2010/main" val="1388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CCFB82B-5CED-6443-7338-525E936CD21A}"/>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A3F2E7A2-EF9E-9371-1BDA-91366EFC197B}"/>
              </a:ext>
            </a:extLst>
          </p:cNvPr>
          <p:cNvSpPr>
            <a:spLocks noGrp="1"/>
          </p:cNvSpPr>
          <p:nvPr>
            <p:ph type="body" idx="12"/>
          </p:nvPr>
        </p:nvSpPr>
        <p:spPr>
          <a:xfrm>
            <a:off x="1484966" y="3786292"/>
            <a:ext cx="18629593" cy="10562408"/>
          </a:xfrm>
        </p:spPr>
        <p:txBody>
          <a:bodyPr/>
          <a:lstStyle/>
          <a:p>
            <a:r>
              <a:rPr lang="da-DK" dirty="0"/>
              <a:t>Autentiske arbejdsopgaver er grundlaget for læringen i oplæringen</a:t>
            </a:r>
          </a:p>
          <a:p>
            <a:endParaRPr lang="da-DK" dirty="0"/>
          </a:p>
          <a:p>
            <a:r>
              <a:rPr lang="da-DK" dirty="0"/>
              <a:t>Læring sker, når d</a:t>
            </a:r>
            <a:r>
              <a:rPr lang="da-DK" sz="4000" dirty="0"/>
              <a:t>er arbejdes med autentiske opgaver med børn og borgere, hvor der er handletvang</a:t>
            </a:r>
          </a:p>
          <a:p>
            <a:endParaRPr lang="da-DK" dirty="0"/>
          </a:p>
          <a:p>
            <a:r>
              <a:rPr lang="da-DK" sz="4000" dirty="0"/>
              <a:t>Når arbejdsopgaverne er autentiske oplever eleverne ofte opgaverne som relevante  </a:t>
            </a:r>
          </a:p>
          <a:p>
            <a:endParaRPr lang="da-DK" dirty="0"/>
          </a:p>
          <a:p>
            <a:r>
              <a:rPr lang="da-DK" sz="4000" dirty="0"/>
              <a:t>Kompleksiteten af arbejdsopgaverne har betydning for rammerne for udførelsen af arbejdsopgaven og for vejledningsmetoden</a:t>
            </a:r>
          </a:p>
          <a:p>
            <a:endParaRPr lang="da-DK" sz="4000" dirty="0"/>
          </a:p>
          <a:p>
            <a:r>
              <a:rPr lang="da-DK" dirty="0"/>
              <a:t>Som vejleder skal du være bevidst om, hvorvidt der er risiko forbundet med arbejdsopgaven</a:t>
            </a:r>
          </a:p>
          <a:p>
            <a:endParaRPr lang="da-DK" sz="4000" dirty="0"/>
          </a:p>
          <a:p>
            <a:r>
              <a:rPr lang="da-DK" dirty="0"/>
              <a:t>Vigtigt at støtte eleverne i at få en forståelse for, hvilken betydning en pædagogisk indsats har på den lange bane </a:t>
            </a:r>
          </a:p>
          <a:p>
            <a:endParaRPr lang="da-DK" sz="4000" dirty="0"/>
          </a:p>
          <a:p>
            <a:endParaRPr lang="da-DK" dirty="0"/>
          </a:p>
        </p:txBody>
      </p:sp>
      <p:sp>
        <p:nvSpPr>
          <p:cNvPr id="4" name="Titel 3">
            <a:extLst>
              <a:ext uri="{FF2B5EF4-FFF2-40B4-BE49-F238E27FC236}">
                <a16:creationId xmlns:a16="http://schemas.microsoft.com/office/drawing/2014/main" id="{EE48AAE5-4AD1-2561-2624-545E37FB114A}"/>
              </a:ext>
            </a:extLst>
          </p:cNvPr>
          <p:cNvSpPr>
            <a:spLocks noGrp="1"/>
          </p:cNvSpPr>
          <p:nvPr>
            <p:ph type="title"/>
          </p:nvPr>
        </p:nvSpPr>
        <p:spPr/>
        <p:txBody>
          <a:bodyPr/>
          <a:lstStyle/>
          <a:p>
            <a:r>
              <a:rPr lang="da-DK" dirty="0"/>
              <a:t>Arbejdsopgaven</a:t>
            </a:r>
          </a:p>
        </p:txBody>
      </p:sp>
    </p:spTree>
    <p:extLst>
      <p:ext uri="{BB962C8B-B14F-4D97-AF65-F5344CB8AC3E}">
        <p14:creationId xmlns:p14="http://schemas.microsoft.com/office/powerpoint/2010/main" val="274762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6ACD508-9508-8E84-02E5-C615292C5C6C}"/>
              </a:ext>
            </a:extLst>
          </p:cNvPr>
          <p:cNvSpPr>
            <a:spLocks noGrp="1"/>
          </p:cNvSpPr>
          <p:nvPr>
            <p:ph type="dt" sz="half" idx="10"/>
          </p:nvPr>
        </p:nvSpPr>
        <p:spPr/>
        <p:txBody>
          <a:bodyPr/>
          <a:lstStyle/>
          <a:p>
            <a:fld id="{91C4F341-646C-C94F-BE92-7EAD6AEECE56}" type="datetime1">
              <a:rPr lang="da-DK" smtClean="0"/>
              <a:pPr/>
              <a:t>02-10-2023</a:t>
            </a:fld>
            <a:endParaRPr lang="da-DK" dirty="0"/>
          </a:p>
        </p:txBody>
      </p:sp>
      <p:sp>
        <p:nvSpPr>
          <p:cNvPr id="3" name="Pladsholder til tekst 2">
            <a:extLst>
              <a:ext uri="{FF2B5EF4-FFF2-40B4-BE49-F238E27FC236}">
                <a16:creationId xmlns:a16="http://schemas.microsoft.com/office/drawing/2014/main" id="{15F766EC-B26F-7DE7-4B99-327BDF2CC291}"/>
              </a:ext>
            </a:extLst>
          </p:cNvPr>
          <p:cNvSpPr>
            <a:spLocks noGrp="1"/>
          </p:cNvSpPr>
          <p:nvPr>
            <p:ph type="body" idx="12"/>
          </p:nvPr>
        </p:nvSpPr>
        <p:spPr/>
        <p:txBody>
          <a:bodyPr/>
          <a:lstStyle/>
          <a:p>
            <a:endParaRPr lang="da-DK" sz="4800" dirty="0"/>
          </a:p>
          <a:p>
            <a:pPr marL="571500" indent="-571500">
              <a:buFont typeface="Arial" panose="020B0604020202020204" pitchFamily="34" charset="0"/>
              <a:buChar char="•"/>
            </a:pPr>
            <a:r>
              <a:rPr lang="da-DK" sz="4800" dirty="0"/>
              <a:t>Rutineopgaver består af serier af handlinger</a:t>
            </a:r>
          </a:p>
          <a:p>
            <a:pPr marL="571500" indent="-571500">
              <a:buFont typeface="Arial" panose="020B0604020202020204" pitchFamily="34" charset="0"/>
              <a:buChar char="•"/>
            </a:pPr>
            <a:endParaRPr lang="da-DK" sz="4800" dirty="0"/>
          </a:p>
          <a:p>
            <a:pPr marL="571500" indent="-571500">
              <a:buFont typeface="Arial" panose="020B0604020202020204" pitchFamily="34" charset="0"/>
              <a:buChar char="•"/>
            </a:pPr>
            <a:r>
              <a:rPr lang="da-DK" sz="4800" dirty="0"/>
              <a:t>Når eleverne arbejder med rutineopgaver udvikler de og forfiner de rutinerne og får højere tempo samt større overblik og overskud</a:t>
            </a:r>
          </a:p>
          <a:p>
            <a:pPr marL="571500" indent="-571500">
              <a:buFont typeface="Arial" panose="020B0604020202020204" pitchFamily="34" charset="0"/>
              <a:buChar char="•"/>
            </a:pPr>
            <a:endParaRPr lang="da-DK" sz="4800" dirty="0"/>
          </a:p>
          <a:p>
            <a:pPr marL="571500" indent="-571500">
              <a:buFont typeface="Arial" panose="020B0604020202020204" pitchFamily="34" charset="0"/>
              <a:buChar char="•"/>
            </a:pPr>
            <a:r>
              <a:rPr lang="da-DK" sz="4800" dirty="0"/>
              <a:t>Vejleder skal støtte eleven i at se læringspotentialet i rutineopgaverne</a:t>
            </a:r>
          </a:p>
          <a:p>
            <a:pPr marL="571500" indent="-571500">
              <a:buFont typeface="Arial" panose="020B0604020202020204" pitchFamily="34" charset="0"/>
              <a:buChar char="•"/>
            </a:pPr>
            <a:endParaRPr lang="da-DK" sz="4800" dirty="0"/>
          </a:p>
          <a:p>
            <a:pPr marL="571500" indent="-571500">
              <a:buFont typeface="Arial" panose="020B0604020202020204" pitchFamily="34" charset="0"/>
              <a:buChar char="•"/>
            </a:pPr>
            <a:r>
              <a:rPr lang="da-DK" sz="4800" dirty="0"/>
              <a:t>Rutiner kan hindre eleverne i at se nye muligheder, hvis de kører på ”autopilot”</a:t>
            </a:r>
          </a:p>
          <a:p>
            <a:pPr marL="571500" indent="-571500">
              <a:buFont typeface="Arial" panose="020B0604020202020204" pitchFamily="34" charset="0"/>
              <a:buChar char="•"/>
            </a:pPr>
            <a:endParaRPr lang="da-DK" sz="4800" dirty="0"/>
          </a:p>
          <a:p>
            <a:pPr marL="571500" indent="-571500">
              <a:buFont typeface="Arial" panose="020B0604020202020204" pitchFamily="34" charset="0"/>
              <a:buChar char="•"/>
            </a:pPr>
            <a:r>
              <a:rPr lang="da-DK" sz="4800" dirty="0"/>
              <a:t>Det er vigtigt at eleverne også får nye opgaver</a:t>
            </a:r>
          </a:p>
          <a:p>
            <a:pPr marL="571500" indent="-571500">
              <a:buFont typeface="Arial" panose="020B0604020202020204" pitchFamily="34" charset="0"/>
              <a:buChar char="•"/>
            </a:pPr>
            <a:endParaRPr lang="da-DK" sz="4800" dirty="0"/>
          </a:p>
          <a:p>
            <a:r>
              <a:rPr lang="da-DK" sz="4800" dirty="0"/>
              <a:t>HVILKE RUTINEOPGAVER FINDES DER HOS JER?</a:t>
            </a:r>
          </a:p>
          <a:p>
            <a:endParaRPr lang="da-DK" dirty="0"/>
          </a:p>
          <a:p>
            <a:endParaRPr lang="da-DK" dirty="0"/>
          </a:p>
          <a:p>
            <a:endParaRPr lang="da-DK" dirty="0"/>
          </a:p>
          <a:p>
            <a:endParaRPr lang="da-DK" dirty="0"/>
          </a:p>
          <a:p>
            <a:endParaRPr lang="da-DK" dirty="0"/>
          </a:p>
          <a:p>
            <a:endParaRPr lang="da-DK" dirty="0"/>
          </a:p>
          <a:p>
            <a:endParaRPr lang="da-DK" dirty="0"/>
          </a:p>
        </p:txBody>
      </p:sp>
      <p:sp>
        <p:nvSpPr>
          <p:cNvPr id="4" name="Titel 3">
            <a:extLst>
              <a:ext uri="{FF2B5EF4-FFF2-40B4-BE49-F238E27FC236}">
                <a16:creationId xmlns:a16="http://schemas.microsoft.com/office/drawing/2014/main" id="{A18CFA50-D980-DCE9-207A-4F3CFA0C9AA4}"/>
              </a:ext>
            </a:extLst>
          </p:cNvPr>
          <p:cNvSpPr>
            <a:spLocks noGrp="1"/>
          </p:cNvSpPr>
          <p:nvPr>
            <p:ph type="title"/>
          </p:nvPr>
        </p:nvSpPr>
        <p:spPr/>
        <p:txBody>
          <a:bodyPr/>
          <a:lstStyle/>
          <a:p>
            <a:r>
              <a:rPr lang="da-DK" dirty="0"/>
              <a:t>Rutineopgaver</a:t>
            </a:r>
          </a:p>
        </p:txBody>
      </p:sp>
    </p:spTree>
    <p:extLst>
      <p:ext uri="{BB962C8B-B14F-4D97-AF65-F5344CB8AC3E}">
        <p14:creationId xmlns:p14="http://schemas.microsoft.com/office/powerpoint/2010/main" val="248021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defRPr dirty="0" err="1"/>
        </a:defPPr>
      </a:lstStyle>
    </a:txDef>
  </a:objectDefaults>
  <a:extraClrSchemeLst/>
  <a:extLst>
    <a:ext uri="{05A4C25C-085E-4340-85A3-A5531E510DB2}">
      <thm15:themeFamily xmlns:thm15="http://schemas.microsoft.com/office/thememl/2012/main" name="sosu_powerpoint_skabelon" id="{55E87AB7-C590-DE49-A63B-6241A62A47AA}" vid="{A9AB8E81-BD9B-164D-B6E5-A2D3BE5096B8}"/>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4227</TotalTime>
  <Words>2356</Words>
  <Application>Microsoft Office PowerPoint</Application>
  <PresentationFormat>Brugerdefineret</PresentationFormat>
  <Paragraphs>400</Paragraphs>
  <Slides>55</Slides>
  <Notes>0</Notes>
  <HiddenSlides>0</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55</vt:i4>
      </vt:variant>
    </vt:vector>
  </HeadingPairs>
  <TitlesOfParts>
    <vt:vector size="60" baseType="lpstr">
      <vt:lpstr>Arial</vt:lpstr>
      <vt:lpstr>Calibri</vt:lpstr>
      <vt:lpstr>Calibri Light</vt:lpstr>
      <vt:lpstr>Office-tema</vt:lpstr>
      <vt:lpstr>Office-tema</vt:lpstr>
      <vt:lpstr>3 dages kursus for oplæringsvejledere på Pædagogisk Assistent uddannelsen</vt:lpstr>
      <vt:lpstr>Oplæringens didaktik</vt:lpstr>
      <vt:lpstr>Oplæringens didaktik</vt:lpstr>
      <vt:lpstr>Oplæringens didaktik</vt:lpstr>
      <vt:lpstr>Oplæringsstedets læringsmiljø</vt:lpstr>
      <vt:lpstr>Oplæringsstedets læringsmiljø</vt:lpstr>
      <vt:lpstr>Arbejdsopgaven</vt:lpstr>
      <vt:lpstr>Arbejdsopgaven</vt:lpstr>
      <vt:lpstr>Rutineopgaver</vt:lpstr>
      <vt:lpstr>Problemløsningsopgaver</vt:lpstr>
      <vt:lpstr>Refleksionhjulet</vt:lpstr>
      <vt:lpstr>Læringsmål</vt:lpstr>
      <vt:lpstr>Læringsmål</vt:lpstr>
      <vt:lpstr>Oplæringsmål</vt:lpstr>
      <vt:lpstr>Oplæringsmålene</vt:lpstr>
      <vt:lpstr>Arbejdet med oplæringsmålene</vt:lpstr>
      <vt:lpstr>Arbejdet med oplæringsmålene</vt:lpstr>
      <vt:lpstr>Præstationsstandarder</vt:lpstr>
      <vt:lpstr>Blooms taksonomi</vt:lpstr>
      <vt:lpstr>Oplæringsmål</vt:lpstr>
      <vt:lpstr>Begynderniveau</vt:lpstr>
      <vt:lpstr>Rutineret niveau</vt:lpstr>
      <vt:lpstr>Avanceret niveau</vt:lpstr>
      <vt:lpstr>Begynderniveau</vt:lpstr>
      <vt:lpstr>Rutineret niveau</vt:lpstr>
      <vt:lpstr>Avanceret niveau</vt:lpstr>
      <vt:lpstr>Opgave</vt:lpstr>
      <vt:lpstr>Deltager- og vejlederforudsætninger</vt:lpstr>
      <vt:lpstr>Deltager- og vejlederforudsætninger</vt:lpstr>
      <vt:lpstr>Deltager- og vejlederforudsætninger</vt:lpstr>
      <vt:lpstr>Deltager- og vejlederforudsætninger</vt:lpstr>
      <vt:lpstr>Deltager- og vejlederforudsætninger</vt:lpstr>
      <vt:lpstr>Deltager- og vejlederforudsætninger</vt:lpstr>
      <vt:lpstr>Elevens engagement</vt:lpstr>
      <vt:lpstr>Modstand mod læring</vt:lpstr>
      <vt:lpstr>PowerPoint-præsentation</vt:lpstr>
      <vt:lpstr>Den gode vejleder</vt:lpstr>
      <vt:lpstr>Den gode vejleder</vt:lpstr>
      <vt:lpstr>Oplæringsvejlederens mange roller                  Læring og vejledning i praksis Mine Rasmussen</vt:lpstr>
      <vt:lpstr>Vejledertyper</vt:lpstr>
      <vt:lpstr>Vejledertyper</vt:lpstr>
      <vt:lpstr>Vejledertyper</vt:lpstr>
      <vt:lpstr>Rammefaktorer</vt:lpstr>
      <vt:lpstr>Rammefaktorer</vt:lpstr>
      <vt:lpstr>Sammenhænge og koblinger</vt:lpstr>
      <vt:lpstr>Sammenhænge og koblinger</vt:lpstr>
      <vt:lpstr>Metodesammensætning</vt:lpstr>
      <vt:lpstr>Vejledningsmetoder</vt:lpstr>
      <vt:lpstr>Vejledningsmetoder</vt:lpstr>
      <vt:lpstr>Vejledningsmetoder</vt:lpstr>
      <vt:lpstr>Vejledningsmetoder</vt:lpstr>
      <vt:lpstr>Oplæringens didaktik</vt:lpstr>
      <vt:lpstr>Dagsorden til vejledning</vt:lpstr>
      <vt:lpstr>Logbog</vt:lpstr>
      <vt:lpstr>Hjælpeskema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Tania Fogh Sørensen</dc:creator>
  <cp:lastModifiedBy>Jette Bækgaard</cp:lastModifiedBy>
  <cp:revision>2</cp:revision>
  <cp:lastPrinted>2022-11-01T08:24:25Z</cp:lastPrinted>
  <dcterms:created xsi:type="dcterms:W3CDTF">2022-04-04T13:11:40Z</dcterms:created>
  <dcterms:modified xsi:type="dcterms:W3CDTF">2023-10-02T20:13:58Z</dcterms:modified>
</cp:coreProperties>
</file>