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5"/>
  </p:notesMasterIdLst>
  <p:sldIdLst>
    <p:sldId id="290" r:id="rId2"/>
    <p:sldId id="296" r:id="rId3"/>
    <p:sldId id="317" r:id="rId4"/>
  </p:sldIdLst>
  <p:sldSz cx="24382413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41414"/>
    <a:srgbClr val="FFCC00"/>
    <a:srgbClr val="072A39"/>
    <a:srgbClr val="5E2A64"/>
    <a:srgbClr val="773830"/>
    <a:srgbClr val="F47433"/>
    <a:srgbClr val="12827D"/>
    <a:srgbClr val="44546A"/>
    <a:srgbClr val="ED4B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29"/>
    <p:restoredTop sz="96327"/>
  </p:normalViewPr>
  <p:slideViewPr>
    <p:cSldViewPr snapToGrid="0" snapToObjects="1">
      <p:cViewPr varScale="1">
        <p:scale>
          <a:sx n="58" d="100"/>
          <a:sy n="58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807528-13DE-6A4F-A97E-F57DB59F4041}" type="datetimeFigureOut">
              <a:rPr lang="da-DK" smtClean="0"/>
              <a:t>24-03-2022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0E24E7-96DC-5747-B94A-402F346615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40529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177004" rtl="0" eaLnBrk="1" latinLnBrk="0" hangingPunct="1">
      <a:defRPr sz="2857" kern="1200">
        <a:solidFill>
          <a:schemeClr val="tx1"/>
        </a:solidFill>
        <a:latin typeface="+mn-lt"/>
        <a:ea typeface="+mn-ea"/>
        <a:cs typeface="+mn-cs"/>
      </a:defRPr>
    </a:lvl1pPr>
    <a:lvl2pPr marL="1088502" algn="l" defTabSz="2177004" rtl="0" eaLnBrk="1" latinLnBrk="0" hangingPunct="1">
      <a:defRPr sz="2857" kern="1200">
        <a:solidFill>
          <a:schemeClr val="tx1"/>
        </a:solidFill>
        <a:latin typeface="+mn-lt"/>
        <a:ea typeface="+mn-ea"/>
        <a:cs typeface="+mn-cs"/>
      </a:defRPr>
    </a:lvl2pPr>
    <a:lvl3pPr marL="2177004" algn="l" defTabSz="2177004" rtl="0" eaLnBrk="1" latinLnBrk="0" hangingPunct="1">
      <a:defRPr sz="2857" kern="1200">
        <a:solidFill>
          <a:schemeClr val="tx1"/>
        </a:solidFill>
        <a:latin typeface="+mn-lt"/>
        <a:ea typeface="+mn-ea"/>
        <a:cs typeface="+mn-cs"/>
      </a:defRPr>
    </a:lvl3pPr>
    <a:lvl4pPr marL="3265505" algn="l" defTabSz="2177004" rtl="0" eaLnBrk="1" latinLnBrk="0" hangingPunct="1">
      <a:defRPr sz="2857" kern="1200">
        <a:solidFill>
          <a:schemeClr val="tx1"/>
        </a:solidFill>
        <a:latin typeface="+mn-lt"/>
        <a:ea typeface="+mn-ea"/>
        <a:cs typeface="+mn-cs"/>
      </a:defRPr>
    </a:lvl4pPr>
    <a:lvl5pPr marL="4354007" algn="l" defTabSz="2177004" rtl="0" eaLnBrk="1" latinLnBrk="0" hangingPunct="1">
      <a:defRPr sz="2857" kern="1200">
        <a:solidFill>
          <a:schemeClr val="tx1"/>
        </a:solidFill>
        <a:latin typeface="+mn-lt"/>
        <a:ea typeface="+mn-ea"/>
        <a:cs typeface="+mn-cs"/>
      </a:defRPr>
    </a:lvl5pPr>
    <a:lvl6pPr marL="5442509" algn="l" defTabSz="2177004" rtl="0" eaLnBrk="1" latinLnBrk="0" hangingPunct="1">
      <a:defRPr sz="2857" kern="1200">
        <a:solidFill>
          <a:schemeClr val="tx1"/>
        </a:solidFill>
        <a:latin typeface="+mn-lt"/>
        <a:ea typeface="+mn-ea"/>
        <a:cs typeface="+mn-cs"/>
      </a:defRPr>
    </a:lvl6pPr>
    <a:lvl7pPr marL="6531011" algn="l" defTabSz="2177004" rtl="0" eaLnBrk="1" latinLnBrk="0" hangingPunct="1">
      <a:defRPr sz="2857" kern="1200">
        <a:solidFill>
          <a:schemeClr val="tx1"/>
        </a:solidFill>
        <a:latin typeface="+mn-lt"/>
        <a:ea typeface="+mn-ea"/>
        <a:cs typeface="+mn-cs"/>
      </a:defRPr>
    </a:lvl7pPr>
    <a:lvl8pPr marL="7619512" algn="l" defTabSz="2177004" rtl="0" eaLnBrk="1" latinLnBrk="0" hangingPunct="1">
      <a:defRPr sz="2857" kern="1200">
        <a:solidFill>
          <a:schemeClr val="tx1"/>
        </a:solidFill>
        <a:latin typeface="+mn-lt"/>
        <a:ea typeface="+mn-ea"/>
        <a:cs typeface="+mn-cs"/>
      </a:defRPr>
    </a:lvl8pPr>
    <a:lvl9pPr marL="8708014" algn="l" defTabSz="2177004" rtl="0" eaLnBrk="1" latinLnBrk="0" hangingPunct="1">
      <a:defRPr sz="285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jp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jp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jp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jp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jp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bg>
      <p:bgPr>
        <a:solidFill>
          <a:srgbClr val="072A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F9A2E21-DDA3-7F44-BC80-89E32FA2C5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1544819" y="-154954"/>
            <a:ext cx="24934946" cy="1402590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7C2E2F3-FC8C-154A-8925-E962D15BAE9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115183" y="9806608"/>
            <a:ext cx="6172469" cy="301404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1E082E5-5D83-F047-AF91-4FF538422D7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06795" y="4196399"/>
            <a:ext cx="11133972" cy="280479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90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Social- og sundhedshjælper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C94D9419-9AB2-B542-8926-6AB4A9C45C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06795" y="6824974"/>
            <a:ext cx="11507497" cy="98488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Undertitel </a:t>
            </a:r>
            <a:r>
              <a:rPr lang="da-DK" sz="36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laboris</a:t>
            </a:r>
            <a:r>
              <a:rPr lang="da-DK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a-DK" sz="36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nisi</a:t>
            </a:r>
            <a:r>
              <a:rPr lang="da-DK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a-DK" sz="36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ut</a:t>
            </a:r>
            <a:r>
              <a:rPr lang="da-DK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a-DK" sz="36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aliquid</a:t>
            </a:r>
            <a:r>
              <a:rPr lang="da-DK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ex ea </a:t>
            </a:r>
            <a:r>
              <a:rPr lang="da-DK" sz="36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commodi</a:t>
            </a:r>
            <a:r>
              <a:rPr lang="da-DK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927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04_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2DC58D8-9623-F446-81A7-A04B25CD0C1F}"/>
              </a:ext>
            </a:extLst>
          </p:cNvPr>
          <p:cNvSpPr/>
          <p:nvPr userDrawn="1"/>
        </p:nvSpPr>
        <p:spPr>
          <a:xfrm>
            <a:off x="3" y="0"/>
            <a:ext cx="24382410" cy="13716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F9749A3D-4960-0644-BA7D-D698C3C2D9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090" t="12259" r="31076" b="3109"/>
          <a:stretch/>
        </p:blipFill>
        <p:spPr>
          <a:xfrm>
            <a:off x="1696154" y="1869440"/>
            <a:ext cx="11006373" cy="9393292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6F3D16C2-EC55-5745-928B-E14F1B62FC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1549" y="1677379"/>
            <a:ext cx="8884573" cy="252139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8000" b="1" i="0">
                <a:solidFill>
                  <a:srgbClr val="072A3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br>
              <a:rPr lang="da-DK" dirty="0"/>
            </a:b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8" name="Pladsholder til tekst 2">
            <a:extLst>
              <a:ext uri="{FF2B5EF4-FFF2-40B4-BE49-F238E27FC236}">
                <a16:creationId xmlns:a16="http://schemas.microsoft.com/office/drawing/2014/main" id="{9644D17E-8B71-7849-A721-A57C8666634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821550" y="4467231"/>
            <a:ext cx="8864709" cy="7140569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indent="0">
              <a:lnSpc>
                <a:spcPts val="5020"/>
              </a:lnSpc>
              <a:buFontTx/>
              <a:buNone/>
              <a:defRPr sz="3600">
                <a:solidFill>
                  <a:srgbClr val="072A39"/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Suspendisse</a:t>
            </a:r>
            <a:r>
              <a:rPr lang="da-DK" dirty="0"/>
              <a:t> </a:t>
            </a:r>
            <a:r>
              <a:rPr lang="da-DK" dirty="0" err="1"/>
              <a:t>sagittis</a:t>
            </a:r>
            <a:r>
              <a:rPr lang="da-DK" dirty="0"/>
              <a:t> </a:t>
            </a:r>
            <a:r>
              <a:rPr lang="da-DK" dirty="0" err="1"/>
              <a:t>consectetur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. Vivamus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maximus</a:t>
            </a:r>
            <a:r>
              <a:rPr lang="da-DK" dirty="0"/>
              <a:t> </a:t>
            </a:r>
            <a:r>
              <a:rPr lang="da-DK" dirty="0" err="1"/>
              <a:t>lorem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non </a:t>
            </a:r>
            <a:r>
              <a:rPr lang="da-DK" dirty="0" err="1"/>
              <a:t>nisl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A13DA1B-FB38-2A4D-AA2F-893744C657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0196314" y="12511980"/>
            <a:ext cx="2489944" cy="787957"/>
          </a:xfrm>
          <a:prstGeom prst="rect">
            <a:avLst/>
          </a:prstGeom>
        </p:spPr>
      </p:pic>
      <p:sp>
        <p:nvSpPr>
          <p:cNvPr id="13" name="Pladsholder til dato 1">
            <a:extLst>
              <a:ext uri="{FF2B5EF4-FFF2-40B4-BE49-F238E27FC236}">
                <a16:creationId xmlns:a16="http://schemas.microsoft.com/office/drawing/2014/main" id="{9B4C07A3-C47F-2C4B-9B1E-F25BC62CC5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16-03-2022/rhe</a:t>
            </a:r>
            <a:endParaRPr lang="da-DK" dirty="0"/>
          </a:p>
        </p:txBody>
      </p:sp>
      <p:sp>
        <p:nvSpPr>
          <p:cNvPr id="15" name="Pladsholder til billede 3">
            <a:extLst>
              <a:ext uri="{FF2B5EF4-FFF2-40B4-BE49-F238E27FC236}">
                <a16:creationId xmlns:a16="http://schemas.microsoft.com/office/drawing/2014/main" id="{FBB0B17D-5243-D84E-8531-B21834393A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76290" y="1869441"/>
            <a:ext cx="11034229" cy="9393291"/>
          </a:xfrm>
        </p:spPr>
        <p:txBody>
          <a:bodyPr tIns="3564000" bIns="46800" anchor="t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2500" b="1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163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05_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09CCDC89-AFF6-6F48-BFDF-A3F615EED6D7}"/>
              </a:ext>
            </a:extLst>
          </p:cNvPr>
          <p:cNvSpPr/>
          <p:nvPr userDrawn="1"/>
        </p:nvSpPr>
        <p:spPr>
          <a:xfrm>
            <a:off x="-1" y="4021026"/>
            <a:ext cx="24382414" cy="7241706"/>
          </a:xfrm>
          <a:prstGeom prst="rect">
            <a:avLst/>
          </a:prstGeom>
          <a:solidFill>
            <a:srgbClr val="072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Pladsholder til dato 1">
            <a:extLst>
              <a:ext uri="{FF2B5EF4-FFF2-40B4-BE49-F238E27FC236}">
                <a16:creationId xmlns:a16="http://schemas.microsoft.com/office/drawing/2014/main" id="{8FB5AB0F-A41C-FD47-912D-81AF7A0AE9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r>
              <a:rPr lang="da-DK"/>
              <a:t>16-03-2022/rhe</a:t>
            </a:r>
            <a:endParaRPr lang="da-DK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EA50FB7-B5B4-AF49-833C-0AEC255103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196313" y="12511980"/>
            <a:ext cx="2489946" cy="787958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A793807D-7CF4-E24D-947B-47D1B3BB20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290" y="1677379"/>
            <a:ext cx="20861445" cy="173281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8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8" name="Pladsholder til tekst 2">
            <a:extLst>
              <a:ext uri="{FF2B5EF4-FFF2-40B4-BE49-F238E27FC236}">
                <a16:creationId xmlns:a16="http://schemas.microsoft.com/office/drawing/2014/main" id="{EA4D5371-3536-0543-88D8-88AC2F50C30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67062" y="5011625"/>
            <a:ext cx="10070673" cy="5478575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indent="0">
              <a:lnSpc>
                <a:spcPts val="5020"/>
              </a:lnSpc>
              <a:buFontTx/>
              <a:buNone/>
              <a:defRPr sz="3600">
                <a:solidFill>
                  <a:schemeClr val="bg1"/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Suspendisse</a:t>
            </a:r>
            <a:r>
              <a:rPr lang="da-DK" dirty="0"/>
              <a:t> </a:t>
            </a:r>
            <a:r>
              <a:rPr lang="da-DK" dirty="0" err="1"/>
              <a:t>sagittis</a:t>
            </a:r>
            <a:r>
              <a:rPr lang="da-DK" dirty="0"/>
              <a:t> </a:t>
            </a:r>
            <a:r>
              <a:rPr lang="da-DK" dirty="0" err="1"/>
              <a:t>consectetur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. Vivamus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maximus</a:t>
            </a:r>
            <a:r>
              <a:rPr lang="da-DK" dirty="0"/>
              <a:t> </a:t>
            </a:r>
            <a:r>
              <a:rPr lang="da-DK" dirty="0" err="1"/>
              <a:t>lorem</a:t>
            </a:r>
            <a:r>
              <a:rPr lang="da-DK" dirty="0"/>
              <a:t>. </a:t>
            </a:r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23CE53CC-D7D4-8B4A-B6AE-1479735633FD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676291" y="5011626"/>
            <a:ext cx="9702554" cy="5478574"/>
          </a:xfrm>
          <a:prstGeom prst="rect">
            <a:avLst/>
          </a:prstGeom>
        </p:spPr>
        <p:txBody>
          <a:bodyPr tIns="144000">
            <a:norm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Ullamco</a:t>
            </a:r>
            <a:r>
              <a:rPr lang="da-DK" dirty="0"/>
              <a:t> </a:t>
            </a:r>
            <a:r>
              <a:rPr lang="da-DK" dirty="0" err="1"/>
              <a:t>laboris</a:t>
            </a:r>
            <a:r>
              <a:rPr lang="da-DK" dirty="0"/>
              <a:t> </a:t>
            </a:r>
            <a:r>
              <a:rPr lang="da-DK" dirty="0" err="1"/>
              <a:t>nisi</a:t>
            </a:r>
            <a:r>
              <a:rPr lang="da-DK" dirty="0"/>
              <a:t> </a:t>
            </a:r>
            <a:r>
              <a:rPr lang="da-DK" dirty="0" err="1"/>
              <a:t>ut</a:t>
            </a:r>
            <a:r>
              <a:rPr lang="da-DK" dirty="0"/>
              <a:t> </a:t>
            </a:r>
            <a:r>
              <a:rPr lang="da-DK" dirty="0" err="1"/>
              <a:t>aliquid</a:t>
            </a:r>
            <a:r>
              <a:rPr lang="da-DK" dirty="0"/>
              <a:t> ex ea </a:t>
            </a:r>
          </a:p>
          <a:p>
            <a:pPr lvl="0"/>
            <a:r>
              <a:rPr lang="da-DK" dirty="0" err="1"/>
              <a:t>Commodi</a:t>
            </a:r>
            <a:r>
              <a:rPr lang="da-DK" dirty="0"/>
              <a:t> </a:t>
            </a:r>
            <a:r>
              <a:rPr lang="da-DK" dirty="0" err="1"/>
              <a:t>consequat</a:t>
            </a:r>
            <a:endParaRPr lang="da-DK" dirty="0"/>
          </a:p>
          <a:p>
            <a:pPr lvl="0"/>
            <a:r>
              <a:rPr lang="da-DK" dirty="0"/>
              <a:t>Quo </a:t>
            </a:r>
            <a:r>
              <a:rPr lang="da-DK" dirty="0" err="1"/>
              <a:t>usque</a:t>
            </a:r>
            <a:r>
              <a:rPr lang="da-DK" dirty="0"/>
              <a:t> tandem </a:t>
            </a:r>
            <a:r>
              <a:rPr lang="da-DK" dirty="0" err="1"/>
              <a:t>abutere</a:t>
            </a:r>
            <a:endParaRPr lang="da-DK" dirty="0"/>
          </a:p>
          <a:p>
            <a:pPr lvl="0"/>
            <a:r>
              <a:rPr lang="da-DK" dirty="0" err="1"/>
              <a:t>Catilina</a:t>
            </a:r>
            <a:r>
              <a:rPr lang="da-DK" dirty="0"/>
              <a:t> </a:t>
            </a:r>
            <a:r>
              <a:rPr lang="da-DK" dirty="0" err="1"/>
              <a:t>patientia</a:t>
            </a:r>
            <a:r>
              <a:rPr lang="da-DK" dirty="0"/>
              <a:t> </a:t>
            </a:r>
            <a:r>
              <a:rPr lang="da-DK" dirty="0" err="1"/>
              <a:t>nostra</a:t>
            </a:r>
            <a:r>
              <a:rPr lang="da-DK" dirty="0"/>
              <a:t> </a:t>
            </a:r>
            <a:r>
              <a:rPr lang="da-DK" dirty="0" err="1"/>
              <a:t>Quam</a:t>
            </a:r>
            <a:endParaRPr lang="da-DK" dirty="0"/>
          </a:p>
          <a:p>
            <a:pPr lvl="0"/>
            <a:r>
              <a:rPr lang="da-DK" dirty="0"/>
              <a:t>Prima </a:t>
            </a:r>
            <a:r>
              <a:rPr lang="da-DK" dirty="0" err="1"/>
              <a:t>lucecum</a:t>
            </a:r>
            <a:r>
              <a:rPr lang="da-DK" dirty="0"/>
              <a:t> </a:t>
            </a:r>
            <a:r>
              <a:rPr lang="da-DK" dirty="0" err="1"/>
              <a:t>quibus</a:t>
            </a:r>
            <a:r>
              <a:rPr lang="da-DK" dirty="0"/>
              <a:t> mons </a:t>
            </a:r>
            <a:r>
              <a:rPr lang="da-DK" dirty="0" err="1"/>
              <a:t>aliud</a:t>
            </a:r>
            <a:r>
              <a:rPr lang="da-DK" dirty="0"/>
              <a:t> </a:t>
            </a:r>
          </a:p>
          <a:p>
            <a:pPr lvl="0"/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haec</a:t>
            </a:r>
            <a:r>
              <a:rPr lang="da-DK" dirty="0"/>
              <a:t> </a:t>
            </a:r>
            <a:r>
              <a:rPr lang="da-DK" dirty="0" err="1"/>
              <a:t>quis</a:t>
            </a:r>
            <a:r>
              <a:rPr lang="da-DK" dirty="0"/>
              <a:t> </a:t>
            </a:r>
            <a:r>
              <a:rPr lang="da-DK" dirty="0" err="1"/>
              <a:t>possit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9761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05_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09CCDC89-AFF6-6F48-BFDF-A3F615EED6D7}"/>
              </a:ext>
            </a:extLst>
          </p:cNvPr>
          <p:cNvSpPr/>
          <p:nvPr userDrawn="1"/>
        </p:nvSpPr>
        <p:spPr>
          <a:xfrm>
            <a:off x="-1" y="4021026"/>
            <a:ext cx="24382414" cy="7241706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Pladsholder til dato 1">
            <a:extLst>
              <a:ext uri="{FF2B5EF4-FFF2-40B4-BE49-F238E27FC236}">
                <a16:creationId xmlns:a16="http://schemas.microsoft.com/office/drawing/2014/main" id="{8FB5AB0F-A41C-FD47-912D-81AF7A0AE9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r>
              <a:rPr lang="da-DK"/>
              <a:t>16-03-2022/rhe</a:t>
            </a:r>
            <a:endParaRPr lang="da-DK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EA50FB7-B5B4-AF49-833C-0AEC255103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196313" y="12511980"/>
            <a:ext cx="2489946" cy="787958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A793807D-7CF4-E24D-947B-47D1B3BB20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290" y="1677379"/>
            <a:ext cx="20861445" cy="173281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8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8" name="Pladsholder til tekst 2">
            <a:extLst>
              <a:ext uri="{FF2B5EF4-FFF2-40B4-BE49-F238E27FC236}">
                <a16:creationId xmlns:a16="http://schemas.microsoft.com/office/drawing/2014/main" id="{EA4D5371-3536-0543-88D8-88AC2F50C30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67062" y="5011625"/>
            <a:ext cx="10070673" cy="5478575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indent="0">
              <a:lnSpc>
                <a:spcPts val="5020"/>
              </a:lnSpc>
              <a:buFontTx/>
              <a:buNone/>
              <a:defRPr sz="3600">
                <a:solidFill>
                  <a:srgbClr val="141414"/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Suspendisse</a:t>
            </a:r>
            <a:r>
              <a:rPr lang="da-DK" dirty="0"/>
              <a:t> </a:t>
            </a:r>
            <a:r>
              <a:rPr lang="da-DK" dirty="0" err="1"/>
              <a:t>sagittis</a:t>
            </a:r>
            <a:r>
              <a:rPr lang="da-DK" dirty="0"/>
              <a:t> </a:t>
            </a:r>
            <a:r>
              <a:rPr lang="da-DK" dirty="0" err="1"/>
              <a:t>consectetur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. Vivamus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maximus</a:t>
            </a:r>
            <a:r>
              <a:rPr lang="da-DK" dirty="0"/>
              <a:t> </a:t>
            </a:r>
            <a:r>
              <a:rPr lang="da-DK" dirty="0" err="1"/>
              <a:t>lorem</a:t>
            </a:r>
            <a:r>
              <a:rPr lang="da-DK" dirty="0"/>
              <a:t>. </a:t>
            </a:r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23CE53CC-D7D4-8B4A-B6AE-1479735633FD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676291" y="5011626"/>
            <a:ext cx="9702554" cy="5478574"/>
          </a:xfrm>
          <a:prstGeom prst="rect">
            <a:avLst/>
          </a:prstGeom>
        </p:spPr>
        <p:txBody>
          <a:bodyPr tIns="144000">
            <a:normAutofit/>
          </a:bodyPr>
          <a:lstStyle>
            <a:lvl1pPr marL="742950" indent="-742950">
              <a:buClr>
                <a:srgbClr val="141414"/>
              </a:buClr>
              <a:buFont typeface="+mj-lt"/>
              <a:buAutoNum type="arabicPeriod"/>
              <a:defRPr sz="3600" b="1" i="0">
                <a:solidFill>
                  <a:srgbClr val="14141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Ullamco</a:t>
            </a:r>
            <a:r>
              <a:rPr lang="da-DK" dirty="0"/>
              <a:t> </a:t>
            </a:r>
            <a:r>
              <a:rPr lang="da-DK" dirty="0" err="1"/>
              <a:t>laboris</a:t>
            </a:r>
            <a:r>
              <a:rPr lang="da-DK" dirty="0"/>
              <a:t> </a:t>
            </a:r>
            <a:r>
              <a:rPr lang="da-DK" dirty="0" err="1"/>
              <a:t>nisi</a:t>
            </a:r>
            <a:r>
              <a:rPr lang="da-DK" dirty="0"/>
              <a:t> </a:t>
            </a:r>
            <a:r>
              <a:rPr lang="da-DK" dirty="0" err="1"/>
              <a:t>ut</a:t>
            </a:r>
            <a:r>
              <a:rPr lang="da-DK" dirty="0"/>
              <a:t> </a:t>
            </a:r>
            <a:r>
              <a:rPr lang="da-DK" dirty="0" err="1"/>
              <a:t>aliquid</a:t>
            </a:r>
            <a:r>
              <a:rPr lang="da-DK" dirty="0"/>
              <a:t> ex ea </a:t>
            </a:r>
          </a:p>
          <a:p>
            <a:pPr lvl="0"/>
            <a:r>
              <a:rPr lang="da-DK" dirty="0" err="1"/>
              <a:t>Commodi</a:t>
            </a:r>
            <a:r>
              <a:rPr lang="da-DK" dirty="0"/>
              <a:t> </a:t>
            </a:r>
            <a:r>
              <a:rPr lang="da-DK" dirty="0" err="1"/>
              <a:t>consequat</a:t>
            </a:r>
            <a:endParaRPr lang="da-DK" dirty="0"/>
          </a:p>
          <a:p>
            <a:pPr lvl="0"/>
            <a:r>
              <a:rPr lang="da-DK" dirty="0"/>
              <a:t>Quo </a:t>
            </a:r>
            <a:r>
              <a:rPr lang="da-DK" dirty="0" err="1"/>
              <a:t>usque</a:t>
            </a:r>
            <a:r>
              <a:rPr lang="da-DK" dirty="0"/>
              <a:t> tandem </a:t>
            </a:r>
            <a:r>
              <a:rPr lang="da-DK" dirty="0" err="1"/>
              <a:t>abutere</a:t>
            </a:r>
            <a:endParaRPr lang="da-DK" dirty="0"/>
          </a:p>
          <a:p>
            <a:pPr lvl="0"/>
            <a:r>
              <a:rPr lang="da-DK" dirty="0" err="1"/>
              <a:t>Catilina</a:t>
            </a:r>
            <a:r>
              <a:rPr lang="da-DK" dirty="0"/>
              <a:t> </a:t>
            </a:r>
            <a:r>
              <a:rPr lang="da-DK" dirty="0" err="1"/>
              <a:t>patientia</a:t>
            </a:r>
            <a:r>
              <a:rPr lang="da-DK" dirty="0"/>
              <a:t> </a:t>
            </a:r>
            <a:r>
              <a:rPr lang="da-DK" dirty="0" err="1"/>
              <a:t>nostra</a:t>
            </a:r>
            <a:r>
              <a:rPr lang="da-DK" dirty="0"/>
              <a:t> </a:t>
            </a:r>
            <a:r>
              <a:rPr lang="da-DK" dirty="0" err="1"/>
              <a:t>Quam</a:t>
            </a:r>
            <a:endParaRPr lang="da-DK" dirty="0"/>
          </a:p>
          <a:p>
            <a:pPr lvl="0"/>
            <a:r>
              <a:rPr lang="da-DK" dirty="0"/>
              <a:t>Prima </a:t>
            </a:r>
            <a:r>
              <a:rPr lang="da-DK" dirty="0" err="1"/>
              <a:t>lucecum</a:t>
            </a:r>
            <a:r>
              <a:rPr lang="da-DK" dirty="0"/>
              <a:t> </a:t>
            </a:r>
            <a:r>
              <a:rPr lang="da-DK" dirty="0" err="1"/>
              <a:t>quibus</a:t>
            </a:r>
            <a:r>
              <a:rPr lang="da-DK" dirty="0"/>
              <a:t> mons </a:t>
            </a:r>
            <a:r>
              <a:rPr lang="da-DK" dirty="0" err="1"/>
              <a:t>aliud</a:t>
            </a:r>
            <a:r>
              <a:rPr lang="da-DK" dirty="0"/>
              <a:t> </a:t>
            </a:r>
          </a:p>
          <a:p>
            <a:pPr lvl="0"/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haec</a:t>
            </a:r>
            <a:r>
              <a:rPr lang="da-DK" dirty="0"/>
              <a:t> </a:t>
            </a:r>
            <a:r>
              <a:rPr lang="da-DK" dirty="0" err="1"/>
              <a:t>quis</a:t>
            </a:r>
            <a:r>
              <a:rPr lang="da-DK" dirty="0"/>
              <a:t> </a:t>
            </a:r>
            <a:r>
              <a:rPr lang="da-DK" dirty="0" err="1"/>
              <a:t>possit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4991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_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09CCDC89-AFF6-6F48-BFDF-A3F615EED6D7}"/>
              </a:ext>
            </a:extLst>
          </p:cNvPr>
          <p:cNvSpPr/>
          <p:nvPr userDrawn="1"/>
        </p:nvSpPr>
        <p:spPr>
          <a:xfrm>
            <a:off x="-1" y="0"/>
            <a:ext cx="24382414" cy="13716000"/>
          </a:xfrm>
          <a:prstGeom prst="rect">
            <a:avLst/>
          </a:prstGeom>
          <a:solidFill>
            <a:srgbClr val="072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Pladsholder til dato 1">
            <a:extLst>
              <a:ext uri="{FF2B5EF4-FFF2-40B4-BE49-F238E27FC236}">
                <a16:creationId xmlns:a16="http://schemas.microsoft.com/office/drawing/2014/main" id="{8FB5AB0F-A41C-FD47-912D-81AF7A0AE9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16-03-2022/rhe</a:t>
            </a:r>
            <a:endParaRPr lang="da-DK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793807D-7CF4-E24D-947B-47D1B3BB20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290" y="1677379"/>
            <a:ext cx="20861445" cy="173281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8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8" name="Pladsholder til tekst 2">
            <a:extLst>
              <a:ext uri="{FF2B5EF4-FFF2-40B4-BE49-F238E27FC236}">
                <a16:creationId xmlns:a16="http://schemas.microsoft.com/office/drawing/2014/main" id="{EA4D5371-3536-0543-88D8-88AC2F50C30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67062" y="4021026"/>
            <a:ext cx="10070673" cy="8017595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indent="0">
              <a:lnSpc>
                <a:spcPts val="5020"/>
              </a:lnSpc>
              <a:buFontTx/>
              <a:buNone/>
              <a:defRPr sz="3600">
                <a:solidFill>
                  <a:schemeClr val="bg1"/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br>
              <a:rPr lang="da-DK" dirty="0"/>
            </a:br>
            <a:endParaRPr lang="da-DK" dirty="0"/>
          </a:p>
          <a:p>
            <a:pPr lvl="0"/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Suspendisse</a:t>
            </a:r>
            <a:r>
              <a:rPr lang="da-DK" dirty="0"/>
              <a:t> </a:t>
            </a:r>
            <a:r>
              <a:rPr lang="da-DK" dirty="0" err="1"/>
              <a:t>sagittis</a:t>
            </a:r>
            <a:r>
              <a:rPr lang="da-DK" dirty="0"/>
              <a:t> </a:t>
            </a:r>
            <a:r>
              <a:rPr lang="da-DK" dirty="0" err="1"/>
              <a:t>consectetur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. Vivamus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maximus</a:t>
            </a:r>
            <a:r>
              <a:rPr lang="da-DK" dirty="0"/>
              <a:t> </a:t>
            </a:r>
            <a:r>
              <a:rPr lang="da-DK" dirty="0" err="1"/>
              <a:t>lorem</a:t>
            </a:r>
            <a:r>
              <a:rPr lang="da-DK" dirty="0"/>
              <a:t>. </a:t>
            </a:r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23CE53CC-D7D4-8B4A-B6AE-1479735633FD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676291" y="4021027"/>
            <a:ext cx="9702554" cy="5478574"/>
          </a:xfrm>
          <a:prstGeom prst="rect">
            <a:avLst/>
          </a:prstGeom>
        </p:spPr>
        <p:txBody>
          <a:bodyPr tIns="144000">
            <a:norm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Ullamco</a:t>
            </a:r>
            <a:r>
              <a:rPr lang="da-DK" dirty="0"/>
              <a:t> </a:t>
            </a:r>
            <a:r>
              <a:rPr lang="da-DK" dirty="0" err="1"/>
              <a:t>laboris</a:t>
            </a:r>
            <a:r>
              <a:rPr lang="da-DK" dirty="0"/>
              <a:t> </a:t>
            </a:r>
            <a:r>
              <a:rPr lang="da-DK" dirty="0" err="1"/>
              <a:t>nisi</a:t>
            </a:r>
            <a:r>
              <a:rPr lang="da-DK" dirty="0"/>
              <a:t> </a:t>
            </a:r>
            <a:r>
              <a:rPr lang="da-DK" dirty="0" err="1"/>
              <a:t>ut</a:t>
            </a:r>
            <a:r>
              <a:rPr lang="da-DK" dirty="0"/>
              <a:t> </a:t>
            </a:r>
            <a:r>
              <a:rPr lang="da-DK" dirty="0" err="1"/>
              <a:t>aliquid</a:t>
            </a:r>
            <a:r>
              <a:rPr lang="da-DK" dirty="0"/>
              <a:t> ex ea </a:t>
            </a:r>
          </a:p>
          <a:p>
            <a:pPr lvl="0"/>
            <a:r>
              <a:rPr lang="da-DK" dirty="0" err="1"/>
              <a:t>Commodi</a:t>
            </a:r>
            <a:r>
              <a:rPr lang="da-DK" dirty="0"/>
              <a:t> </a:t>
            </a:r>
            <a:r>
              <a:rPr lang="da-DK" dirty="0" err="1"/>
              <a:t>consequat</a:t>
            </a:r>
            <a:endParaRPr lang="da-DK" dirty="0"/>
          </a:p>
          <a:p>
            <a:pPr lvl="0"/>
            <a:r>
              <a:rPr lang="da-DK" dirty="0"/>
              <a:t>Quo </a:t>
            </a:r>
            <a:r>
              <a:rPr lang="da-DK" dirty="0" err="1"/>
              <a:t>usque</a:t>
            </a:r>
            <a:r>
              <a:rPr lang="da-DK" dirty="0"/>
              <a:t> tandem </a:t>
            </a:r>
            <a:r>
              <a:rPr lang="da-DK" dirty="0" err="1"/>
              <a:t>abutere</a:t>
            </a:r>
            <a:endParaRPr lang="da-DK" dirty="0"/>
          </a:p>
          <a:p>
            <a:pPr lvl="0"/>
            <a:r>
              <a:rPr lang="da-DK" dirty="0" err="1"/>
              <a:t>Catilina</a:t>
            </a:r>
            <a:r>
              <a:rPr lang="da-DK" dirty="0"/>
              <a:t> </a:t>
            </a:r>
            <a:r>
              <a:rPr lang="da-DK" dirty="0" err="1"/>
              <a:t>patientia</a:t>
            </a:r>
            <a:r>
              <a:rPr lang="da-DK" dirty="0"/>
              <a:t> </a:t>
            </a:r>
            <a:r>
              <a:rPr lang="da-DK" dirty="0" err="1"/>
              <a:t>nostra</a:t>
            </a:r>
            <a:r>
              <a:rPr lang="da-DK" dirty="0"/>
              <a:t> </a:t>
            </a:r>
            <a:r>
              <a:rPr lang="da-DK" dirty="0" err="1"/>
              <a:t>Quam</a:t>
            </a:r>
            <a:endParaRPr lang="da-DK" dirty="0"/>
          </a:p>
          <a:p>
            <a:pPr lvl="0"/>
            <a:r>
              <a:rPr lang="da-DK" dirty="0"/>
              <a:t>Prima </a:t>
            </a:r>
            <a:r>
              <a:rPr lang="da-DK" dirty="0" err="1"/>
              <a:t>lucecum</a:t>
            </a:r>
            <a:r>
              <a:rPr lang="da-DK" dirty="0"/>
              <a:t> </a:t>
            </a:r>
            <a:r>
              <a:rPr lang="da-DK" dirty="0" err="1"/>
              <a:t>quibus</a:t>
            </a:r>
            <a:r>
              <a:rPr lang="da-DK" dirty="0"/>
              <a:t> mons </a:t>
            </a:r>
            <a:r>
              <a:rPr lang="da-DK" dirty="0" err="1"/>
              <a:t>aliud</a:t>
            </a:r>
            <a:r>
              <a:rPr lang="da-DK" dirty="0"/>
              <a:t> </a:t>
            </a:r>
          </a:p>
          <a:p>
            <a:pPr lvl="0"/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haec</a:t>
            </a:r>
            <a:r>
              <a:rPr lang="da-DK" dirty="0"/>
              <a:t> </a:t>
            </a:r>
            <a:r>
              <a:rPr lang="da-DK" dirty="0" err="1"/>
              <a:t>quis</a:t>
            </a:r>
            <a:r>
              <a:rPr lang="da-DK" dirty="0"/>
              <a:t> </a:t>
            </a:r>
            <a:r>
              <a:rPr lang="da-DK" dirty="0" err="1"/>
              <a:t>possit</a:t>
            </a:r>
            <a:endParaRPr lang="da-DK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311A779-0133-2643-9F9F-8A8E3C278E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0196313" y="12511980"/>
            <a:ext cx="2489946" cy="78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0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_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09CCDC89-AFF6-6F48-BFDF-A3F615EED6D7}"/>
              </a:ext>
            </a:extLst>
          </p:cNvPr>
          <p:cNvSpPr/>
          <p:nvPr userDrawn="1"/>
        </p:nvSpPr>
        <p:spPr>
          <a:xfrm>
            <a:off x="-1" y="0"/>
            <a:ext cx="24382414" cy="13716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793807D-7CF4-E24D-947B-47D1B3BB20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290" y="1677379"/>
            <a:ext cx="20861445" cy="173281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8000" b="1" i="0">
                <a:solidFill>
                  <a:srgbClr val="14141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8" name="Pladsholder til tekst 2">
            <a:extLst>
              <a:ext uri="{FF2B5EF4-FFF2-40B4-BE49-F238E27FC236}">
                <a16:creationId xmlns:a16="http://schemas.microsoft.com/office/drawing/2014/main" id="{EA4D5371-3536-0543-88D8-88AC2F50C30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67062" y="4021026"/>
            <a:ext cx="10070673" cy="8017595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indent="0">
              <a:lnSpc>
                <a:spcPts val="5020"/>
              </a:lnSpc>
              <a:buFontTx/>
              <a:buNone/>
              <a:defRPr sz="3600">
                <a:solidFill>
                  <a:srgbClr val="141414"/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br>
              <a:rPr lang="da-DK" dirty="0"/>
            </a:br>
            <a:endParaRPr lang="da-DK" dirty="0"/>
          </a:p>
          <a:p>
            <a:pPr lvl="0"/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Suspendisse</a:t>
            </a:r>
            <a:r>
              <a:rPr lang="da-DK" dirty="0"/>
              <a:t> </a:t>
            </a:r>
            <a:r>
              <a:rPr lang="da-DK" dirty="0" err="1"/>
              <a:t>sagittis</a:t>
            </a:r>
            <a:r>
              <a:rPr lang="da-DK" dirty="0"/>
              <a:t> </a:t>
            </a:r>
            <a:r>
              <a:rPr lang="da-DK" dirty="0" err="1"/>
              <a:t>consectetur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. Vivamus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maximus</a:t>
            </a:r>
            <a:r>
              <a:rPr lang="da-DK" dirty="0"/>
              <a:t> </a:t>
            </a:r>
            <a:r>
              <a:rPr lang="da-DK" dirty="0" err="1"/>
              <a:t>lorem</a:t>
            </a:r>
            <a:r>
              <a:rPr lang="da-DK" dirty="0"/>
              <a:t>. </a:t>
            </a:r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23CE53CC-D7D4-8B4A-B6AE-1479735633FD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676291" y="4021027"/>
            <a:ext cx="9702554" cy="5478574"/>
          </a:xfrm>
          <a:prstGeom prst="rect">
            <a:avLst/>
          </a:prstGeom>
        </p:spPr>
        <p:txBody>
          <a:bodyPr tIns="144000">
            <a:normAutofit/>
          </a:bodyPr>
          <a:lstStyle>
            <a:lvl1pPr marL="742950" indent="-742950">
              <a:buClr>
                <a:srgbClr val="141414"/>
              </a:buClr>
              <a:buFont typeface="+mj-lt"/>
              <a:buAutoNum type="arabicPeriod"/>
              <a:defRPr sz="3600" b="1" i="0">
                <a:solidFill>
                  <a:srgbClr val="14141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Ullamco</a:t>
            </a:r>
            <a:r>
              <a:rPr lang="da-DK" dirty="0"/>
              <a:t> </a:t>
            </a:r>
            <a:r>
              <a:rPr lang="da-DK" dirty="0" err="1"/>
              <a:t>laboris</a:t>
            </a:r>
            <a:r>
              <a:rPr lang="da-DK" dirty="0"/>
              <a:t> </a:t>
            </a:r>
            <a:r>
              <a:rPr lang="da-DK" dirty="0" err="1"/>
              <a:t>nisi</a:t>
            </a:r>
            <a:r>
              <a:rPr lang="da-DK" dirty="0"/>
              <a:t> </a:t>
            </a:r>
            <a:r>
              <a:rPr lang="da-DK" dirty="0" err="1"/>
              <a:t>ut</a:t>
            </a:r>
            <a:r>
              <a:rPr lang="da-DK" dirty="0"/>
              <a:t> </a:t>
            </a:r>
            <a:r>
              <a:rPr lang="da-DK" dirty="0" err="1"/>
              <a:t>aliquid</a:t>
            </a:r>
            <a:r>
              <a:rPr lang="da-DK" dirty="0"/>
              <a:t> ex ea </a:t>
            </a:r>
          </a:p>
          <a:p>
            <a:pPr lvl="0"/>
            <a:r>
              <a:rPr lang="da-DK" dirty="0" err="1"/>
              <a:t>Commodi</a:t>
            </a:r>
            <a:r>
              <a:rPr lang="da-DK" dirty="0"/>
              <a:t> </a:t>
            </a:r>
            <a:r>
              <a:rPr lang="da-DK" dirty="0" err="1"/>
              <a:t>consequat</a:t>
            </a:r>
            <a:endParaRPr lang="da-DK" dirty="0"/>
          </a:p>
          <a:p>
            <a:pPr lvl="0"/>
            <a:r>
              <a:rPr lang="da-DK" dirty="0"/>
              <a:t>Quo </a:t>
            </a:r>
            <a:r>
              <a:rPr lang="da-DK" dirty="0" err="1"/>
              <a:t>usque</a:t>
            </a:r>
            <a:r>
              <a:rPr lang="da-DK" dirty="0"/>
              <a:t> tandem </a:t>
            </a:r>
            <a:r>
              <a:rPr lang="da-DK" dirty="0" err="1"/>
              <a:t>abutere</a:t>
            </a:r>
            <a:endParaRPr lang="da-DK" dirty="0"/>
          </a:p>
          <a:p>
            <a:pPr lvl="0"/>
            <a:r>
              <a:rPr lang="da-DK" dirty="0" err="1"/>
              <a:t>Catilina</a:t>
            </a:r>
            <a:r>
              <a:rPr lang="da-DK" dirty="0"/>
              <a:t> </a:t>
            </a:r>
            <a:r>
              <a:rPr lang="da-DK" dirty="0" err="1"/>
              <a:t>patientia</a:t>
            </a:r>
            <a:r>
              <a:rPr lang="da-DK" dirty="0"/>
              <a:t> </a:t>
            </a:r>
            <a:r>
              <a:rPr lang="da-DK" dirty="0" err="1"/>
              <a:t>nostra</a:t>
            </a:r>
            <a:r>
              <a:rPr lang="da-DK" dirty="0"/>
              <a:t> </a:t>
            </a:r>
            <a:r>
              <a:rPr lang="da-DK" dirty="0" err="1"/>
              <a:t>Quam</a:t>
            </a:r>
            <a:endParaRPr lang="da-DK" dirty="0"/>
          </a:p>
          <a:p>
            <a:pPr lvl="0"/>
            <a:r>
              <a:rPr lang="da-DK" dirty="0"/>
              <a:t>Prima </a:t>
            </a:r>
            <a:r>
              <a:rPr lang="da-DK" dirty="0" err="1"/>
              <a:t>lucecum</a:t>
            </a:r>
            <a:r>
              <a:rPr lang="da-DK" dirty="0"/>
              <a:t> </a:t>
            </a:r>
            <a:r>
              <a:rPr lang="da-DK" dirty="0" err="1"/>
              <a:t>quibus</a:t>
            </a:r>
            <a:r>
              <a:rPr lang="da-DK" dirty="0"/>
              <a:t> mons </a:t>
            </a:r>
            <a:r>
              <a:rPr lang="da-DK" dirty="0" err="1"/>
              <a:t>aliud</a:t>
            </a:r>
            <a:r>
              <a:rPr lang="da-DK" dirty="0"/>
              <a:t> </a:t>
            </a:r>
          </a:p>
          <a:p>
            <a:pPr lvl="0"/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haec</a:t>
            </a:r>
            <a:r>
              <a:rPr lang="da-DK" dirty="0"/>
              <a:t> </a:t>
            </a:r>
            <a:r>
              <a:rPr lang="da-DK" dirty="0" err="1"/>
              <a:t>quis</a:t>
            </a:r>
            <a:r>
              <a:rPr lang="da-DK" dirty="0"/>
              <a:t> </a:t>
            </a:r>
            <a:r>
              <a:rPr lang="da-DK" dirty="0" err="1"/>
              <a:t>possit</a:t>
            </a:r>
            <a:endParaRPr lang="da-DK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311A779-0133-2643-9F9F-8A8E3C278E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0196314" y="12511980"/>
            <a:ext cx="2489944" cy="787957"/>
          </a:xfrm>
          <a:prstGeom prst="rect">
            <a:avLst/>
          </a:prstGeom>
        </p:spPr>
      </p:pic>
      <p:sp>
        <p:nvSpPr>
          <p:cNvPr id="12" name="Pladsholder til dato 1">
            <a:extLst>
              <a:ext uri="{FF2B5EF4-FFF2-40B4-BE49-F238E27FC236}">
                <a16:creationId xmlns:a16="http://schemas.microsoft.com/office/drawing/2014/main" id="{F93A10A0-AC02-B64A-BB03-8524369E72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16-03-2022/rhe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3472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_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A793807D-7CF4-E24D-947B-47D1B3BB20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290" y="1677379"/>
            <a:ext cx="20861445" cy="173281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8000" b="1" i="0">
                <a:solidFill>
                  <a:srgbClr val="14141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8" name="Pladsholder til tekst 2">
            <a:extLst>
              <a:ext uri="{FF2B5EF4-FFF2-40B4-BE49-F238E27FC236}">
                <a16:creationId xmlns:a16="http://schemas.microsoft.com/office/drawing/2014/main" id="{EA4D5371-3536-0543-88D8-88AC2F50C30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67062" y="4021026"/>
            <a:ext cx="10070673" cy="8017595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indent="0">
              <a:lnSpc>
                <a:spcPts val="5020"/>
              </a:lnSpc>
              <a:buFontTx/>
              <a:buNone/>
              <a:defRPr sz="3600">
                <a:solidFill>
                  <a:srgbClr val="141414"/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br>
              <a:rPr lang="da-DK" dirty="0"/>
            </a:br>
            <a:endParaRPr lang="da-DK" dirty="0"/>
          </a:p>
          <a:p>
            <a:pPr lvl="0"/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Suspendisse</a:t>
            </a:r>
            <a:r>
              <a:rPr lang="da-DK" dirty="0"/>
              <a:t> </a:t>
            </a:r>
            <a:r>
              <a:rPr lang="da-DK" dirty="0" err="1"/>
              <a:t>sagittis</a:t>
            </a:r>
            <a:r>
              <a:rPr lang="da-DK" dirty="0"/>
              <a:t> </a:t>
            </a:r>
            <a:r>
              <a:rPr lang="da-DK" dirty="0" err="1"/>
              <a:t>consectetur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. Vivamus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maximus</a:t>
            </a:r>
            <a:r>
              <a:rPr lang="da-DK" dirty="0"/>
              <a:t> </a:t>
            </a:r>
            <a:r>
              <a:rPr lang="da-DK" dirty="0" err="1"/>
              <a:t>lorem</a:t>
            </a:r>
            <a:r>
              <a:rPr lang="da-DK" dirty="0"/>
              <a:t>. </a:t>
            </a:r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23CE53CC-D7D4-8B4A-B6AE-1479735633FD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676291" y="4021027"/>
            <a:ext cx="9702554" cy="5478574"/>
          </a:xfrm>
          <a:prstGeom prst="rect">
            <a:avLst/>
          </a:prstGeom>
        </p:spPr>
        <p:txBody>
          <a:bodyPr tIns="144000">
            <a:normAutofit/>
          </a:bodyPr>
          <a:lstStyle>
            <a:lvl1pPr marL="742950" indent="-742950">
              <a:buClr>
                <a:srgbClr val="141414"/>
              </a:buClr>
              <a:buFont typeface="+mj-lt"/>
              <a:buAutoNum type="arabicPeriod"/>
              <a:defRPr sz="3600" b="1" i="0">
                <a:solidFill>
                  <a:srgbClr val="14141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Ullamco</a:t>
            </a:r>
            <a:r>
              <a:rPr lang="da-DK" dirty="0"/>
              <a:t> </a:t>
            </a:r>
            <a:r>
              <a:rPr lang="da-DK" dirty="0" err="1"/>
              <a:t>laboris</a:t>
            </a:r>
            <a:r>
              <a:rPr lang="da-DK" dirty="0"/>
              <a:t> </a:t>
            </a:r>
            <a:r>
              <a:rPr lang="da-DK" dirty="0" err="1"/>
              <a:t>nisi</a:t>
            </a:r>
            <a:r>
              <a:rPr lang="da-DK" dirty="0"/>
              <a:t> </a:t>
            </a:r>
            <a:r>
              <a:rPr lang="da-DK" dirty="0" err="1"/>
              <a:t>ut</a:t>
            </a:r>
            <a:r>
              <a:rPr lang="da-DK" dirty="0"/>
              <a:t> </a:t>
            </a:r>
            <a:r>
              <a:rPr lang="da-DK" dirty="0" err="1"/>
              <a:t>aliquid</a:t>
            </a:r>
            <a:r>
              <a:rPr lang="da-DK" dirty="0"/>
              <a:t> ex ea </a:t>
            </a:r>
          </a:p>
          <a:p>
            <a:pPr lvl="0"/>
            <a:r>
              <a:rPr lang="da-DK" dirty="0" err="1"/>
              <a:t>Commodi</a:t>
            </a:r>
            <a:r>
              <a:rPr lang="da-DK" dirty="0"/>
              <a:t> </a:t>
            </a:r>
            <a:r>
              <a:rPr lang="da-DK" dirty="0" err="1"/>
              <a:t>consequat</a:t>
            </a:r>
            <a:endParaRPr lang="da-DK" dirty="0"/>
          </a:p>
          <a:p>
            <a:pPr lvl="0"/>
            <a:r>
              <a:rPr lang="da-DK" dirty="0"/>
              <a:t>Quo </a:t>
            </a:r>
            <a:r>
              <a:rPr lang="da-DK" dirty="0" err="1"/>
              <a:t>usque</a:t>
            </a:r>
            <a:r>
              <a:rPr lang="da-DK" dirty="0"/>
              <a:t> tandem </a:t>
            </a:r>
            <a:r>
              <a:rPr lang="da-DK" dirty="0" err="1"/>
              <a:t>abutere</a:t>
            </a:r>
            <a:endParaRPr lang="da-DK" dirty="0"/>
          </a:p>
          <a:p>
            <a:pPr lvl="0"/>
            <a:r>
              <a:rPr lang="da-DK" dirty="0" err="1"/>
              <a:t>Catilina</a:t>
            </a:r>
            <a:r>
              <a:rPr lang="da-DK" dirty="0"/>
              <a:t> </a:t>
            </a:r>
            <a:r>
              <a:rPr lang="da-DK" dirty="0" err="1"/>
              <a:t>patientia</a:t>
            </a:r>
            <a:r>
              <a:rPr lang="da-DK" dirty="0"/>
              <a:t> </a:t>
            </a:r>
            <a:r>
              <a:rPr lang="da-DK" dirty="0" err="1"/>
              <a:t>nostra</a:t>
            </a:r>
            <a:r>
              <a:rPr lang="da-DK" dirty="0"/>
              <a:t> </a:t>
            </a:r>
            <a:r>
              <a:rPr lang="da-DK" dirty="0" err="1"/>
              <a:t>Quam</a:t>
            </a:r>
            <a:endParaRPr lang="da-DK" dirty="0"/>
          </a:p>
          <a:p>
            <a:pPr lvl="0"/>
            <a:r>
              <a:rPr lang="da-DK" dirty="0"/>
              <a:t>Prima </a:t>
            </a:r>
            <a:r>
              <a:rPr lang="da-DK" dirty="0" err="1"/>
              <a:t>lucecum</a:t>
            </a:r>
            <a:r>
              <a:rPr lang="da-DK" dirty="0"/>
              <a:t> </a:t>
            </a:r>
            <a:r>
              <a:rPr lang="da-DK" dirty="0" err="1"/>
              <a:t>quibus</a:t>
            </a:r>
            <a:r>
              <a:rPr lang="da-DK" dirty="0"/>
              <a:t> mons </a:t>
            </a:r>
            <a:r>
              <a:rPr lang="da-DK" dirty="0" err="1"/>
              <a:t>aliud</a:t>
            </a:r>
            <a:r>
              <a:rPr lang="da-DK" dirty="0"/>
              <a:t> </a:t>
            </a:r>
          </a:p>
          <a:p>
            <a:pPr lvl="0"/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haec</a:t>
            </a:r>
            <a:r>
              <a:rPr lang="da-DK" dirty="0"/>
              <a:t> </a:t>
            </a:r>
            <a:r>
              <a:rPr lang="da-DK" dirty="0" err="1"/>
              <a:t>quis</a:t>
            </a:r>
            <a:r>
              <a:rPr lang="da-DK" dirty="0"/>
              <a:t> </a:t>
            </a:r>
            <a:r>
              <a:rPr lang="da-DK" dirty="0" err="1"/>
              <a:t>possit</a:t>
            </a:r>
            <a:endParaRPr lang="da-DK" dirty="0"/>
          </a:p>
        </p:txBody>
      </p:sp>
      <p:sp>
        <p:nvSpPr>
          <p:cNvPr id="12" name="Pladsholder til dato 1">
            <a:extLst>
              <a:ext uri="{FF2B5EF4-FFF2-40B4-BE49-F238E27FC236}">
                <a16:creationId xmlns:a16="http://schemas.microsoft.com/office/drawing/2014/main" id="{036FC3DD-0A47-A74A-8D2B-97B3C5578F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r>
              <a:rPr lang="da-DK"/>
              <a:t>16-03-2022/rhe</a:t>
            </a:r>
            <a:endParaRPr lang="da-DK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2B5AFA09-0BCA-3045-A285-2B8B964D36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196313" y="12511980"/>
            <a:ext cx="2489946" cy="78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0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_hvi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6D6C83AF-8E70-4F48-9B58-E49BE2B1D4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3298974" y="-154954"/>
            <a:ext cx="24934946" cy="14025907"/>
          </a:xfrm>
          <a:prstGeom prst="rect">
            <a:avLst/>
          </a:prstGeom>
        </p:spPr>
      </p:pic>
      <p:sp>
        <p:nvSpPr>
          <p:cNvPr id="12" name="Pladsholder til dato 1">
            <a:extLst>
              <a:ext uri="{FF2B5EF4-FFF2-40B4-BE49-F238E27FC236}">
                <a16:creationId xmlns:a16="http://schemas.microsoft.com/office/drawing/2014/main" id="{036FC3DD-0A47-A74A-8D2B-97B3C5578F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r>
              <a:rPr lang="da-DK"/>
              <a:t>16-03-2022/rhe</a:t>
            </a:r>
            <a:endParaRPr lang="da-DK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2B5AFA09-0BCA-3045-A285-2B8B964D36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196313" y="12511980"/>
            <a:ext cx="2489946" cy="787958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38E40338-ADF1-9E48-BF06-D95A03DB1D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99332" y="1677380"/>
            <a:ext cx="13281001" cy="157088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8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15" name="Pladsholder til tekst 2">
            <a:extLst>
              <a:ext uri="{FF2B5EF4-FFF2-40B4-BE49-F238E27FC236}">
                <a16:creationId xmlns:a16="http://schemas.microsoft.com/office/drawing/2014/main" id="{E3048D27-E94C-214A-9CF2-1BE54519B28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405257" y="3676261"/>
            <a:ext cx="13281001" cy="7931539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marR="0" indent="0" algn="l" defTabSz="1828709" rtl="0" eaLnBrk="1" fontAlgn="auto" latinLnBrk="0" hangingPunct="1">
              <a:lnSpc>
                <a:spcPts val="5020"/>
              </a:lnSpc>
              <a:spcBef>
                <a:spcPts val="2000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 sz="3600">
                <a:solidFill>
                  <a:srgbClr val="141414"/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828709" rtl="0" eaLnBrk="1" fontAlgn="auto" latinLnBrk="0" hangingPunct="1">
              <a:lnSpc>
                <a:spcPts val="5020"/>
              </a:lnSpc>
              <a:spcBef>
                <a:spcPts val="2000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/>
            </a:pPr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Suspendisse</a:t>
            </a:r>
            <a:r>
              <a:rPr lang="da-DK" dirty="0"/>
              <a:t> </a:t>
            </a:r>
            <a:r>
              <a:rPr lang="da-DK" dirty="0" err="1"/>
              <a:t>sagittis</a:t>
            </a:r>
            <a:r>
              <a:rPr lang="da-DK" dirty="0"/>
              <a:t> </a:t>
            </a:r>
            <a:r>
              <a:rPr lang="da-DK" dirty="0" err="1"/>
              <a:t>consectetur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. </a:t>
            </a:r>
            <a:br>
              <a:rPr lang="da-DK" dirty="0"/>
            </a:br>
            <a:endParaRPr lang="da-DK" dirty="0"/>
          </a:p>
          <a:p>
            <a:pPr lvl="0"/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Suspendisse</a:t>
            </a:r>
            <a:r>
              <a:rPr lang="da-DK" dirty="0"/>
              <a:t> </a:t>
            </a:r>
            <a:r>
              <a:rPr lang="da-DK" dirty="0" err="1"/>
              <a:t>sagittis</a:t>
            </a:r>
            <a:r>
              <a:rPr lang="da-DK" dirty="0"/>
              <a:t> </a:t>
            </a:r>
            <a:r>
              <a:rPr lang="da-DK" dirty="0" err="1"/>
              <a:t>consectetur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. Vivamus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maximus</a:t>
            </a:r>
            <a:r>
              <a:rPr lang="da-DK" dirty="0"/>
              <a:t> </a:t>
            </a:r>
            <a:r>
              <a:rPr lang="da-DK" dirty="0" err="1"/>
              <a:t>lorem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non </a:t>
            </a:r>
            <a:r>
              <a:rPr lang="da-DK" dirty="0" err="1"/>
              <a:t>nisl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734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04_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2DC58D8-9623-F446-81A7-A04B25CD0C1F}"/>
              </a:ext>
            </a:extLst>
          </p:cNvPr>
          <p:cNvSpPr/>
          <p:nvPr userDrawn="1"/>
        </p:nvSpPr>
        <p:spPr>
          <a:xfrm>
            <a:off x="3" y="0"/>
            <a:ext cx="24382410" cy="13716000"/>
          </a:xfrm>
          <a:prstGeom prst="rect">
            <a:avLst/>
          </a:prstGeom>
          <a:solidFill>
            <a:srgbClr val="072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Pladsholder til dato 1">
            <a:extLst>
              <a:ext uri="{FF2B5EF4-FFF2-40B4-BE49-F238E27FC236}">
                <a16:creationId xmlns:a16="http://schemas.microsoft.com/office/drawing/2014/main" id="{5B137C72-78DF-4C44-B5A9-8CAF655147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16-03-2022/rhe</a:t>
            </a:r>
            <a:endParaRPr lang="da-DK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50B79AB-338A-024C-B25E-9E2F2A0A39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0196313" y="12511980"/>
            <a:ext cx="2489946" cy="787957"/>
          </a:xfrm>
          <a:prstGeom prst="rect">
            <a:avLst/>
          </a:prstGeom>
        </p:spPr>
      </p:pic>
      <p:sp>
        <p:nvSpPr>
          <p:cNvPr id="13" name="Pladsholder til billede 3">
            <a:extLst>
              <a:ext uri="{FF2B5EF4-FFF2-40B4-BE49-F238E27FC236}">
                <a16:creationId xmlns:a16="http://schemas.microsoft.com/office/drawing/2014/main" id="{470B2B4F-345C-8340-B820-A26B4041182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473354" y="1869441"/>
            <a:ext cx="10212905" cy="9393291"/>
          </a:xfrm>
          <a:solidFill>
            <a:schemeClr val="tx2">
              <a:lumMod val="60000"/>
              <a:lumOff val="40000"/>
            </a:schemeClr>
          </a:solidFill>
        </p:spPr>
        <p:txBody>
          <a:bodyPr tIns="3564000" bIns="46800" anchor="t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2500" b="1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Pladsholder til billede 3">
            <a:extLst>
              <a:ext uri="{FF2B5EF4-FFF2-40B4-BE49-F238E27FC236}">
                <a16:creationId xmlns:a16="http://schemas.microsoft.com/office/drawing/2014/main" id="{3EC9E9EA-7B1F-2949-8630-32F4E9B3B71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645220" y="1869441"/>
            <a:ext cx="10263840" cy="9393291"/>
          </a:xfrm>
          <a:solidFill>
            <a:schemeClr val="tx2">
              <a:lumMod val="60000"/>
              <a:lumOff val="40000"/>
            </a:schemeClr>
          </a:solidFill>
        </p:spPr>
        <p:txBody>
          <a:bodyPr tIns="3564000" bIns="46800" anchor="t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2500" b="1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597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04_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2DC58D8-9623-F446-81A7-A04B25CD0C1F}"/>
              </a:ext>
            </a:extLst>
          </p:cNvPr>
          <p:cNvSpPr/>
          <p:nvPr userDrawn="1"/>
        </p:nvSpPr>
        <p:spPr>
          <a:xfrm>
            <a:off x="3" y="0"/>
            <a:ext cx="24382410" cy="13716000"/>
          </a:xfrm>
          <a:prstGeom prst="rect">
            <a:avLst/>
          </a:prstGeom>
          <a:solidFill>
            <a:srgbClr val="072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Pladsholder til dato 1">
            <a:extLst>
              <a:ext uri="{FF2B5EF4-FFF2-40B4-BE49-F238E27FC236}">
                <a16:creationId xmlns:a16="http://schemas.microsoft.com/office/drawing/2014/main" id="{5B137C72-78DF-4C44-B5A9-8CAF655147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16-03-2022/rhe</a:t>
            </a:r>
            <a:endParaRPr lang="da-DK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50B79AB-338A-024C-B25E-9E2F2A0A39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0196313" y="12511980"/>
            <a:ext cx="2489946" cy="787957"/>
          </a:xfrm>
          <a:prstGeom prst="rect">
            <a:avLst/>
          </a:prstGeom>
        </p:spPr>
      </p:pic>
      <p:sp>
        <p:nvSpPr>
          <p:cNvPr id="13" name="Pladsholder til billede 3">
            <a:extLst>
              <a:ext uri="{FF2B5EF4-FFF2-40B4-BE49-F238E27FC236}">
                <a16:creationId xmlns:a16="http://schemas.microsoft.com/office/drawing/2014/main" id="{470B2B4F-345C-8340-B820-A26B4041182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473354" y="1869441"/>
            <a:ext cx="10212905" cy="9393291"/>
          </a:xfrm>
          <a:solidFill>
            <a:schemeClr val="tx2">
              <a:lumMod val="60000"/>
              <a:lumOff val="40000"/>
            </a:schemeClr>
          </a:solidFill>
        </p:spPr>
        <p:txBody>
          <a:bodyPr tIns="3564000" bIns="46800" anchor="t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2500" b="1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Pladsholder til billede 3">
            <a:extLst>
              <a:ext uri="{FF2B5EF4-FFF2-40B4-BE49-F238E27FC236}">
                <a16:creationId xmlns:a16="http://schemas.microsoft.com/office/drawing/2014/main" id="{3EC9E9EA-7B1F-2949-8630-32F4E9B3B71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645220" y="1869442"/>
            <a:ext cx="10263840" cy="4464000"/>
          </a:xfrm>
          <a:solidFill>
            <a:schemeClr val="tx2">
              <a:lumMod val="60000"/>
              <a:lumOff val="40000"/>
            </a:schemeClr>
          </a:solidFill>
        </p:spPr>
        <p:txBody>
          <a:bodyPr tIns="3564000" bIns="46800" anchor="t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2500" b="1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Pladsholder til billede 3">
            <a:extLst>
              <a:ext uri="{FF2B5EF4-FFF2-40B4-BE49-F238E27FC236}">
                <a16:creationId xmlns:a16="http://schemas.microsoft.com/office/drawing/2014/main" id="{5BAA6FCA-C6C5-3C40-B1D8-8D267B4B19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45219" y="6870732"/>
            <a:ext cx="10263840" cy="4392000"/>
          </a:xfrm>
          <a:solidFill>
            <a:schemeClr val="tx2">
              <a:lumMod val="60000"/>
              <a:lumOff val="40000"/>
            </a:schemeClr>
          </a:solidFill>
        </p:spPr>
        <p:txBody>
          <a:bodyPr tIns="3564000" bIns="46800" anchor="t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2500" b="1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328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andard04_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2DC58D8-9623-F446-81A7-A04B25CD0C1F}"/>
              </a:ext>
            </a:extLst>
          </p:cNvPr>
          <p:cNvSpPr/>
          <p:nvPr userDrawn="1"/>
        </p:nvSpPr>
        <p:spPr>
          <a:xfrm>
            <a:off x="3" y="0"/>
            <a:ext cx="24382410" cy="13716000"/>
          </a:xfrm>
          <a:prstGeom prst="rect">
            <a:avLst/>
          </a:prstGeom>
          <a:solidFill>
            <a:srgbClr val="072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Pladsholder til dato 1">
            <a:extLst>
              <a:ext uri="{FF2B5EF4-FFF2-40B4-BE49-F238E27FC236}">
                <a16:creationId xmlns:a16="http://schemas.microsoft.com/office/drawing/2014/main" id="{5B137C72-78DF-4C44-B5A9-8CAF655147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16-03-2022/rhe</a:t>
            </a:r>
            <a:endParaRPr lang="da-DK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50B79AB-338A-024C-B25E-9E2F2A0A39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0196313" y="12511980"/>
            <a:ext cx="2489946" cy="787957"/>
          </a:xfrm>
          <a:prstGeom prst="rect">
            <a:avLst/>
          </a:prstGeom>
        </p:spPr>
      </p:pic>
      <p:sp>
        <p:nvSpPr>
          <p:cNvPr id="13" name="Pladsholder til billede 3">
            <a:extLst>
              <a:ext uri="{FF2B5EF4-FFF2-40B4-BE49-F238E27FC236}">
                <a16:creationId xmlns:a16="http://schemas.microsoft.com/office/drawing/2014/main" id="{470B2B4F-345C-8340-B820-A26B4041182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76291" y="1869441"/>
            <a:ext cx="10212905" cy="9393291"/>
          </a:xfrm>
          <a:solidFill>
            <a:schemeClr val="tx2">
              <a:lumMod val="60000"/>
              <a:lumOff val="40000"/>
            </a:schemeClr>
          </a:solidFill>
        </p:spPr>
        <p:txBody>
          <a:bodyPr tIns="3564000" bIns="46800" anchor="t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2500" b="1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Pladsholder til billede 3">
            <a:extLst>
              <a:ext uri="{FF2B5EF4-FFF2-40B4-BE49-F238E27FC236}">
                <a16:creationId xmlns:a16="http://schemas.microsoft.com/office/drawing/2014/main" id="{3EC9E9EA-7B1F-2949-8630-32F4E9B3B71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493219" y="1869442"/>
            <a:ext cx="4788000" cy="4464000"/>
          </a:xfrm>
          <a:solidFill>
            <a:schemeClr val="tx2">
              <a:lumMod val="60000"/>
              <a:lumOff val="40000"/>
            </a:schemeClr>
          </a:solidFill>
        </p:spPr>
        <p:txBody>
          <a:bodyPr tIns="3564000" bIns="46800" anchor="t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2500" b="1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Pladsholder til billede 3">
            <a:extLst>
              <a:ext uri="{FF2B5EF4-FFF2-40B4-BE49-F238E27FC236}">
                <a16:creationId xmlns:a16="http://schemas.microsoft.com/office/drawing/2014/main" id="{5BAA6FCA-C6C5-3C40-B1D8-8D267B4B19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493218" y="6870732"/>
            <a:ext cx="10263840" cy="4392000"/>
          </a:xfrm>
          <a:solidFill>
            <a:schemeClr val="tx2">
              <a:lumMod val="60000"/>
              <a:lumOff val="40000"/>
            </a:schemeClr>
          </a:solidFill>
        </p:spPr>
        <p:txBody>
          <a:bodyPr tIns="3564000" bIns="46800" anchor="t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2500" b="1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Pladsholder til billede 3">
            <a:extLst>
              <a:ext uri="{FF2B5EF4-FFF2-40B4-BE49-F238E27FC236}">
                <a16:creationId xmlns:a16="http://schemas.microsoft.com/office/drawing/2014/main" id="{7A55E1CF-3F79-CA4F-B25A-ECB8B0AABE1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882122" y="1869442"/>
            <a:ext cx="4824000" cy="4464000"/>
          </a:xfrm>
          <a:solidFill>
            <a:schemeClr val="tx2">
              <a:lumMod val="60000"/>
              <a:lumOff val="40000"/>
            </a:schemeClr>
          </a:solidFill>
        </p:spPr>
        <p:txBody>
          <a:bodyPr tIns="3564000" bIns="46800" anchor="t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2500" b="1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392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6A35FE8-5B34-6D4D-8259-324A13A0D148}"/>
              </a:ext>
            </a:extLst>
          </p:cNvPr>
          <p:cNvSpPr/>
          <p:nvPr userDrawn="1"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rgbClr val="072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Billede 3" descr="Et billede, der indeholder person, indendørs, bærbar computer&#10;&#10;Automatisk genereret beskrivelse">
            <a:extLst>
              <a:ext uri="{FF2B5EF4-FFF2-40B4-BE49-F238E27FC236}">
                <a16:creationId xmlns:a16="http://schemas.microsoft.com/office/drawing/2014/main" id="{3B559F18-64B0-AE49-8D26-C294DCEF5E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012" r="500" b="86"/>
          <a:stretch/>
        </p:blipFill>
        <p:spPr>
          <a:xfrm>
            <a:off x="0" y="0"/>
            <a:ext cx="7573617" cy="13715999"/>
          </a:xfrm>
          <a:prstGeom prst="rect">
            <a:avLst/>
          </a:prstGeom>
        </p:spPr>
      </p:pic>
      <p:sp>
        <p:nvSpPr>
          <p:cNvPr id="9" name="Pladsholder til billede 3">
            <a:extLst>
              <a:ext uri="{FF2B5EF4-FFF2-40B4-BE49-F238E27FC236}">
                <a16:creationId xmlns:a16="http://schemas.microsoft.com/office/drawing/2014/main" id="{683B184D-D408-F14B-8510-E5392C095D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573617" cy="13716000"/>
          </a:xfrm>
        </p:spPr>
        <p:txBody>
          <a:bodyPr tIns="5760000" bIns="46800" anchor="t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2500" b="1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dato 1">
            <a:extLst>
              <a:ext uri="{FF2B5EF4-FFF2-40B4-BE49-F238E27FC236}">
                <a16:creationId xmlns:a16="http://schemas.microsoft.com/office/drawing/2014/main" id="{6DE5BD54-9A8E-864D-9C50-A2E06C4DFF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/>
          <a:lstStyle/>
          <a:p>
            <a:r>
              <a:rPr lang="da-DK">
                <a:solidFill>
                  <a:schemeClr val="bg1"/>
                </a:solidFill>
              </a:rPr>
              <a:t>16-03-2022/rhe</a:t>
            </a:r>
            <a:endParaRPr lang="da-DK" dirty="0">
              <a:solidFill>
                <a:schemeClr val="bg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F6200DD-AAF5-4142-B71A-E8B2523E1D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0196313" y="12511980"/>
            <a:ext cx="2489946" cy="787957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58BDAC9E-6407-B04C-B864-033C6F4021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9705" y="1677379"/>
            <a:ext cx="12926797" cy="173281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8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 dirty="0"/>
              <a:t>Agenda</a:t>
            </a:r>
          </a:p>
        </p:txBody>
      </p:sp>
      <p:sp>
        <p:nvSpPr>
          <p:cNvPr id="12" name="Pladsholder til tekst 2">
            <a:extLst>
              <a:ext uri="{FF2B5EF4-FFF2-40B4-BE49-F238E27FC236}">
                <a16:creationId xmlns:a16="http://schemas.microsoft.com/office/drawing/2014/main" id="{0CD48CFF-C601-F44C-97E4-9297C4D4226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719705" y="3903790"/>
            <a:ext cx="12933961" cy="7853486"/>
          </a:xfrm>
          <a:prstGeom prst="rect">
            <a:avLst/>
          </a:prstGeom>
        </p:spPr>
        <p:txBody>
          <a:bodyPr>
            <a:norm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Ullamco</a:t>
            </a:r>
            <a:r>
              <a:rPr lang="da-DK" dirty="0"/>
              <a:t> </a:t>
            </a:r>
            <a:r>
              <a:rPr lang="da-DK" dirty="0" err="1"/>
              <a:t>laboris</a:t>
            </a:r>
            <a:r>
              <a:rPr lang="da-DK" dirty="0"/>
              <a:t> </a:t>
            </a:r>
            <a:r>
              <a:rPr lang="da-DK" dirty="0" err="1"/>
              <a:t>nisi</a:t>
            </a:r>
            <a:r>
              <a:rPr lang="da-DK" dirty="0"/>
              <a:t> </a:t>
            </a:r>
            <a:r>
              <a:rPr lang="da-DK" dirty="0" err="1"/>
              <a:t>ut</a:t>
            </a:r>
            <a:r>
              <a:rPr lang="da-DK" dirty="0"/>
              <a:t> </a:t>
            </a:r>
            <a:r>
              <a:rPr lang="da-DK" dirty="0" err="1"/>
              <a:t>aliquid</a:t>
            </a:r>
            <a:r>
              <a:rPr lang="da-DK" dirty="0"/>
              <a:t> ex ea </a:t>
            </a:r>
          </a:p>
          <a:p>
            <a:pPr lvl="0"/>
            <a:r>
              <a:rPr lang="da-DK" dirty="0" err="1"/>
              <a:t>Commodi</a:t>
            </a:r>
            <a:r>
              <a:rPr lang="da-DK" dirty="0"/>
              <a:t> </a:t>
            </a:r>
            <a:r>
              <a:rPr lang="da-DK" dirty="0" err="1"/>
              <a:t>consequat</a:t>
            </a:r>
            <a:endParaRPr lang="da-DK" dirty="0"/>
          </a:p>
          <a:p>
            <a:pPr lvl="0"/>
            <a:r>
              <a:rPr lang="da-DK" dirty="0"/>
              <a:t>Quo </a:t>
            </a:r>
            <a:r>
              <a:rPr lang="da-DK" dirty="0" err="1"/>
              <a:t>usque</a:t>
            </a:r>
            <a:r>
              <a:rPr lang="da-DK" dirty="0"/>
              <a:t> tandem </a:t>
            </a:r>
            <a:r>
              <a:rPr lang="da-DK" dirty="0" err="1"/>
              <a:t>abutere</a:t>
            </a:r>
            <a:endParaRPr lang="da-DK" dirty="0"/>
          </a:p>
          <a:p>
            <a:pPr lvl="0"/>
            <a:r>
              <a:rPr lang="da-DK" dirty="0" err="1"/>
              <a:t>Catilina</a:t>
            </a:r>
            <a:r>
              <a:rPr lang="da-DK" dirty="0"/>
              <a:t> </a:t>
            </a:r>
            <a:r>
              <a:rPr lang="da-DK" dirty="0" err="1"/>
              <a:t>patientia</a:t>
            </a:r>
            <a:r>
              <a:rPr lang="da-DK" dirty="0"/>
              <a:t> </a:t>
            </a:r>
            <a:r>
              <a:rPr lang="da-DK" dirty="0" err="1"/>
              <a:t>nostra</a:t>
            </a:r>
            <a:r>
              <a:rPr lang="da-DK" dirty="0"/>
              <a:t> </a:t>
            </a:r>
            <a:r>
              <a:rPr lang="da-DK" dirty="0" err="1"/>
              <a:t>Quam</a:t>
            </a:r>
            <a:endParaRPr lang="da-DK" dirty="0"/>
          </a:p>
          <a:p>
            <a:pPr lvl="0"/>
            <a:r>
              <a:rPr lang="da-DK" dirty="0"/>
              <a:t>Prima </a:t>
            </a:r>
            <a:r>
              <a:rPr lang="da-DK" dirty="0" err="1"/>
              <a:t>lucecum</a:t>
            </a:r>
            <a:r>
              <a:rPr lang="da-DK" dirty="0"/>
              <a:t> </a:t>
            </a:r>
            <a:r>
              <a:rPr lang="da-DK" dirty="0" err="1"/>
              <a:t>quibus</a:t>
            </a:r>
            <a:r>
              <a:rPr lang="da-DK" dirty="0"/>
              <a:t> mons </a:t>
            </a:r>
            <a:r>
              <a:rPr lang="da-DK" dirty="0" err="1"/>
              <a:t>aliud</a:t>
            </a:r>
            <a:r>
              <a:rPr lang="da-DK" dirty="0"/>
              <a:t> </a:t>
            </a:r>
          </a:p>
          <a:p>
            <a:pPr lvl="0"/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haec</a:t>
            </a:r>
            <a:r>
              <a:rPr lang="da-DK" dirty="0"/>
              <a:t> </a:t>
            </a:r>
            <a:r>
              <a:rPr lang="da-DK" dirty="0" err="1"/>
              <a:t>quis</a:t>
            </a:r>
            <a:r>
              <a:rPr lang="da-DK" dirty="0"/>
              <a:t> </a:t>
            </a:r>
            <a:r>
              <a:rPr lang="da-DK" dirty="0" err="1"/>
              <a:t>possit</a:t>
            </a:r>
            <a:r>
              <a:rPr lang="da-DK" dirty="0"/>
              <a:t> </a:t>
            </a:r>
            <a:r>
              <a:rPr lang="da-DK" dirty="0" err="1"/>
              <a:t>intrepidus</a:t>
            </a:r>
            <a:r>
              <a:rPr lang="da-DK" dirty="0"/>
              <a:t> </a:t>
            </a:r>
            <a:r>
              <a:rPr lang="da-DK" dirty="0" err="1"/>
              <a:t>aestimare</a:t>
            </a:r>
            <a:r>
              <a:rPr lang="da-DK" dirty="0"/>
              <a:t> </a:t>
            </a:r>
            <a:r>
              <a:rPr lang="da-DK" dirty="0" err="1"/>
              <a:t>tellus</a:t>
            </a:r>
            <a:endParaRPr lang="da-DK" dirty="0"/>
          </a:p>
          <a:p>
            <a:pPr lvl="0"/>
            <a:r>
              <a:rPr lang="da-DK" dirty="0" err="1"/>
              <a:t>Quid</a:t>
            </a:r>
            <a:r>
              <a:rPr lang="da-DK" dirty="0"/>
              <a:t> </a:t>
            </a:r>
            <a:r>
              <a:rPr lang="da-DK" dirty="0" err="1"/>
              <a:t>securi</a:t>
            </a:r>
            <a:r>
              <a:rPr lang="da-DK" dirty="0"/>
              <a:t> </a:t>
            </a:r>
            <a:r>
              <a:rPr lang="da-DK" dirty="0" err="1"/>
              <a:t>etiam</a:t>
            </a:r>
            <a:r>
              <a:rPr lang="da-DK" dirty="0"/>
              <a:t> </a:t>
            </a:r>
            <a:r>
              <a:rPr lang="da-DK" dirty="0" err="1"/>
              <a:t>tamquam</a:t>
            </a:r>
            <a:endParaRPr lang="da-DK" dirty="0"/>
          </a:p>
          <a:p>
            <a:pPr lvl="0"/>
            <a:r>
              <a:rPr lang="da-DK" dirty="0" err="1"/>
              <a:t>Fugiat</a:t>
            </a:r>
            <a:r>
              <a:rPr lang="da-DK" dirty="0"/>
              <a:t> </a:t>
            </a:r>
            <a:r>
              <a:rPr lang="da-DK" dirty="0" err="1"/>
              <a:t>nulla</a:t>
            </a:r>
            <a:r>
              <a:rPr lang="da-DK" dirty="0"/>
              <a:t> </a:t>
            </a:r>
            <a:r>
              <a:rPr lang="da-DK" dirty="0" err="1"/>
              <a:t>pariatur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7675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person, væg, indendørs&#10;&#10;Automatisk genereret beskrivelse">
            <a:extLst>
              <a:ext uri="{FF2B5EF4-FFF2-40B4-BE49-F238E27FC236}">
                <a16:creationId xmlns:a16="http://schemas.microsoft.com/office/drawing/2014/main" id="{AA31CBA0-05C9-E147-B01B-5284216EEB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528" r="16522" b="592"/>
          <a:stretch/>
        </p:blipFill>
        <p:spPr>
          <a:xfrm>
            <a:off x="14319503" y="4021024"/>
            <a:ext cx="10062909" cy="7241707"/>
          </a:xfrm>
          <a:prstGeom prst="rect">
            <a:avLst/>
          </a:prstGeom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81FFFB97-B3A6-4C4C-B53C-15A10F3A0F73}"/>
              </a:ext>
            </a:extLst>
          </p:cNvPr>
          <p:cNvSpPr/>
          <p:nvPr userDrawn="1"/>
        </p:nvSpPr>
        <p:spPr>
          <a:xfrm>
            <a:off x="14319503" y="6858000"/>
            <a:ext cx="10062910" cy="4404732"/>
          </a:xfrm>
          <a:prstGeom prst="rect">
            <a:avLst/>
          </a:prstGeom>
          <a:gradFill>
            <a:gsLst>
              <a:gs pos="60000">
                <a:srgbClr val="FFE680">
                  <a:lumMod val="97000"/>
                  <a:lumOff val="3000"/>
                  <a:alpha val="59786"/>
                </a:srgbClr>
              </a:gs>
              <a:gs pos="0">
                <a:schemeClr val="tx1">
                  <a:alpha val="0"/>
                  <a:lumMod val="0"/>
                  <a:lumOff val="100000"/>
                </a:schemeClr>
              </a:gs>
              <a:gs pos="100000">
                <a:srgbClr val="FFCC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C2B3D3E4-3F44-6E46-BFC9-E52A8E0CAD72}"/>
              </a:ext>
            </a:extLst>
          </p:cNvPr>
          <p:cNvSpPr/>
          <p:nvPr userDrawn="1"/>
        </p:nvSpPr>
        <p:spPr>
          <a:xfrm>
            <a:off x="-1" y="4021026"/>
            <a:ext cx="14319502" cy="7241706"/>
          </a:xfrm>
          <a:prstGeom prst="rect">
            <a:avLst/>
          </a:prstGeom>
          <a:solidFill>
            <a:srgbClr val="072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Pladsholder til dato 1">
            <a:extLst>
              <a:ext uri="{FF2B5EF4-FFF2-40B4-BE49-F238E27FC236}">
                <a16:creationId xmlns:a16="http://schemas.microsoft.com/office/drawing/2014/main" id="{E75A402C-2D81-AD47-8F68-C02BAFF901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r>
              <a:rPr lang="da-DK"/>
              <a:t>16-03-2022/rhe</a:t>
            </a:r>
            <a:endParaRPr lang="da-DK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8EA845A-54B5-084A-9D5E-E0142B862F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196313" y="12511980"/>
            <a:ext cx="2489946" cy="787958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7246DCA3-455A-2E4B-A079-69A1C5DB3D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290" y="1677379"/>
            <a:ext cx="20726509" cy="173281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8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12" name="Pladsholder til tekst 2">
            <a:extLst>
              <a:ext uri="{FF2B5EF4-FFF2-40B4-BE49-F238E27FC236}">
                <a16:creationId xmlns:a16="http://schemas.microsoft.com/office/drawing/2014/main" id="{51DA1BBE-82EA-6142-A529-71EC9CDBB33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76292" y="5091855"/>
            <a:ext cx="11165065" cy="5515185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indent="0">
              <a:lnSpc>
                <a:spcPts val="5020"/>
              </a:lnSpc>
              <a:buFontTx/>
              <a:buNone/>
              <a:defRPr sz="3600">
                <a:solidFill>
                  <a:schemeClr val="bg1"/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</a:t>
            </a:r>
            <a:br>
              <a:rPr lang="da-DK" dirty="0"/>
            </a:br>
            <a:endParaRPr lang="da-DK" dirty="0"/>
          </a:p>
          <a:p>
            <a:pPr lvl="0"/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Suspendisse</a:t>
            </a:r>
            <a:r>
              <a:rPr lang="da-DK" dirty="0"/>
              <a:t> </a:t>
            </a:r>
            <a:r>
              <a:rPr lang="da-DK" dirty="0" err="1"/>
              <a:t>sagittis</a:t>
            </a:r>
            <a:r>
              <a:rPr lang="da-DK" dirty="0"/>
              <a:t> </a:t>
            </a:r>
            <a:r>
              <a:rPr lang="da-DK" dirty="0" err="1"/>
              <a:t>consectetur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. Vivamus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maximus</a:t>
            </a:r>
            <a:r>
              <a:rPr lang="da-DK" dirty="0"/>
              <a:t> </a:t>
            </a:r>
            <a:r>
              <a:rPr lang="da-DK" dirty="0" err="1"/>
              <a:t>lorem</a:t>
            </a:r>
            <a:r>
              <a:rPr lang="da-DK" dirty="0"/>
              <a:t>.</a:t>
            </a:r>
          </a:p>
        </p:txBody>
      </p:sp>
      <p:sp>
        <p:nvSpPr>
          <p:cNvPr id="16" name="Pladsholder til tekst 2">
            <a:extLst>
              <a:ext uri="{FF2B5EF4-FFF2-40B4-BE49-F238E27FC236}">
                <a16:creationId xmlns:a16="http://schemas.microsoft.com/office/drawing/2014/main" id="{24FB362D-87A1-0C43-9317-2C429087C2AE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4809304" y="9436609"/>
            <a:ext cx="8965096" cy="1484212"/>
          </a:xfrm>
          <a:prstGeom prst="rect">
            <a:avLst/>
          </a:prstGeom>
        </p:spPr>
        <p:txBody>
          <a:bodyPr lIns="90000" tIns="0" anchor="b">
            <a:noAutofit/>
          </a:bodyPr>
          <a:lstStyle>
            <a:lvl1pPr marL="0" indent="0">
              <a:lnSpc>
                <a:spcPts val="3700"/>
              </a:lnSpc>
              <a:buFontTx/>
              <a:buNone/>
              <a:defRPr sz="5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Drømmene er i dine hænder</a:t>
            </a:r>
          </a:p>
        </p:txBody>
      </p:sp>
    </p:spTree>
    <p:extLst>
      <p:ext uri="{BB962C8B-B14F-4D97-AF65-F5344CB8AC3E}">
        <p14:creationId xmlns:p14="http://schemas.microsoft.com/office/powerpoint/2010/main" val="344713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_sundhedsassis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C2B3D3E4-3F44-6E46-BFC9-E52A8E0CAD72}"/>
              </a:ext>
            </a:extLst>
          </p:cNvPr>
          <p:cNvSpPr/>
          <p:nvPr userDrawn="1"/>
        </p:nvSpPr>
        <p:spPr>
          <a:xfrm>
            <a:off x="-1" y="4021026"/>
            <a:ext cx="14319502" cy="7241706"/>
          </a:xfrm>
          <a:prstGeom prst="rect">
            <a:avLst/>
          </a:prstGeom>
          <a:solidFill>
            <a:srgbClr val="072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Pladsholder til dato 1">
            <a:extLst>
              <a:ext uri="{FF2B5EF4-FFF2-40B4-BE49-F238E27FC236}">
                <a16:creationId xmlns:a16="http://schemas.microsoft.com/office/drawing/2014/main" id="{E75A402C-2D81-AD47-8F68-C02BAFF901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r>
              <a:rPr lang="da-DK"/>
              <a:t>16-03-2022/rhe</a:t>
            </a:r>
            <a:endParaRPr lang="da-DK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8EA845A-54B5-084A-9D5E-E0142B862F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196313" y="12511980"/>
            <a:ext cx="2489946" cy="787958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7246DCA3-455A-2E4B-A079-69A1C5DB3D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290" y="1677379"/>
            <a:ext cx="20726509" cy="173281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8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12" name="Pladsholder til tekst 2">
            <a:extLst>
              <a:ext uri="{FF2B5EF4-FFF2-40B4-BE49-F238E27FC236}">
                <a16:creationId xmlns:a16="http://schemas.microsoft.com/office/drawing/2014/main" id="{51DA1BBE-82EA-6142-A529-71EC9CDBB33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76292" y="5091855"/>
            <a:ext cx="11165066" cy="5515185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indent="0">
              <a:lnSpc>
                <a:spcPts val="5020"/>
              </a:lnSpc>
              <a:buFontTx/>
              <a:buNone/>
              <a:defRPr sz="3600">
                <a:solidFill>
                  <a:schemeClr val="bg1"/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</a:t>
            </a:r>
            <a:br>
              <a:rPr lang="da-DK" dirty="0"/>
            </a:br>
            <a:endParaRPr lang="da-DK" dirty="0"/>
          </a:p>
          <a:p>
            <a:pPr lvl="0"/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Suspendisse</a:t>
            </a:r>
            <a:r>
              <a:rPr lang="da-DK" dirty="0"/>
              <a:t> </a:t>
            </a:r>
            <a:r>
              <a:rPr lang="da-DK" dirty="0" err="1"/>
              <a:t>sagittis</a:t>
            </a:r>
            <a:r>
              <a:rPr lang="da-DK" dirty="0"/>
              <a:t> </a:t>
            </a:r>
            <a:r>
              <a:rPr lang="da-DK" dirty="0" err="1"/>
              <a:t>consectetur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. Vivamus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maximus</a:t>
            </a:r>
            <a:r>
              <a:rPr lang="da-DK" dirty="0"/>
              <a:t> </a:t>
            </a:r>
            <a:r>
              <a:rPr lang="da-DK" dirty="0" err="1"/>
              <a:t>lorem</a:t>
            </a:r>
            <a:r>
              <a:rPr lang="da-DK" dirty="0"/>
              <a:t>.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AA31CBA0-05C9-E147-B01B-5284216EEB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1997" t="5363" r="6329" b="6473"/>
          <a:stretch/>
        </p:blipFill>
        <p:spPr>
          <a:xfrm>
            <a:off x="14319503" y="4021024"/>
            <a:ext cx="10062909" cy="7241707"/>
          </a:xfrm>
          <a:prstGeom prst="rect">
            <a:avLst/>
          </a:prstGeom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81FFFB97-B3A6-4C4C-B53C-15A10F3A0F73}"/>
              </a:ext>
            </a:extLst>
          </p:cNvPr>
          <p:cNvSpPr/>
          <p:nvPr userDrawn="1"/>
        </p:nvSpPr>
        <p:spPr>
          <a:xfrm>
            <a:off x="14319503" y="6858000"/>
            <a:ext cx="10062910" cy="4404732"/>
          </a:xfrm>
          <a:prstGeom prst="rect">
            <a:avLst/>
          </a:prstGeom>
          <a:gradFill>
            <a:gsLst>
              <a:gs pos="60000">
                <a:srgbClr val="ED4B5C">
                  <a:alpha val="60000"/>
                </a:srgbClr>
              </a:gs>
              <a:gs pos="0">
                <a:schemeClr val="tx1">
                  <a:alpha val="0"/>
                  <a:lumMod val="0"/>
                  <a:lumOff val="100000"/>
                </a:schemeClr>
              </a:gs>
              <a:gs pos="100000">
                <a:srgbClr val="ED4B5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70458BC4-9C0F-B043-B5EE-1916900B19C3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4809304" y="9436609"/>
            <a:ext cx="8965096" cy="1484212"/>
          </a:xfrm>
          <a:prstGeom prst="rect">
            <a:avLst/>
          </a:prstGeom>
        </p:spPr>
        <p:txBody>
          <a:bodyPr lIns="90000" tIns="0" anchor="b">
            <a:noAutofit/>
          </a:bodyPr>
          <a:lstStyle>
            <a:lvl1pPr marL="0" indent="0">
              <a:lnSpc>
                <a:spcPts val="3700"/>
              </a:lnSpc>
              <a:buFontTx/>
              <a:buNone/>
              <a:defRPr sz="5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Social- og </a:t>
            </a:r>
          </a:p>
          <a:p>
            <a:pPr lvl="0"/>
            <a:r>
              <a:rPr lang="da-DK" dirty="0"/>
              <a:t>sundhedsassistent</a:t>
            </a:r>
          </a:p>
        </p:txBody>
      </p:sp>
    </p:spTree>
    <p:extLst>
      <p:ext uri="{BB962C8B-B14F-4D97-AF65-F5344CB8AC3E}">
        <p14:creationId xmlns:p14="http://schemas.microsoft.com/office/powerpoint/2010/main" val="398298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ædagogisk_assis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C2B3D3E4-3F44-6E46-BFC9-E52A8E0CAD72}"/>
              </a:ext>
            </a:extLst>
          </p:cNvPr>
          <p:cNvSpPr/>
          <p:nvPr userDrawn="1"/>
        </p:nvSpPr>
        <p:spPr>
          <a:xfrm>
            <a:off x="-1" y="4021026"/>
            <a:ext cx="14319502" cy="7241706"/>
          </a:xfrm>
          <a:prstGeom prst="rect">
            <a:avLst/>
          </a:prstGeom>
          <a:solidFill>
            <a:srgbClr val="072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Pladsholder til dato 1">
            <a:extLst>
              <a:ext uri="{FF2B5EF4-FFF2-40B4-BE49-F238E27FC236}">
                <a16:creationId xmlns:a16="http://schemas.microsoft.com/office/drawing/2014/main" id="{E75A402C-2D81-AD47-8F68-C02BAFF901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r>
              <a:rPr lang="da-DK"/>
              <a:t>16-03-2022/rhe</a:t>
            </a:r>
            <a:endParaRPr lang="da-DK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8EA845A-54B5-084A-9D5E-E0142B862F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196313" y="12511980"/>
            <a:ext cx="2489946" cy="787958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7246DCA3-455A-2E4B-A079-69A1C5DB3D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290" y="1677379"/>
            <a:ext cx="20726509" cy="173281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8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12" name="Pladsholder til tekst 2">
            <a:extLst>
              <a:ext uri="{FF2B5EF4-FFF2-40B4-BE49-F238E27FC236}">
                <a16:creationId xmlns:a16="http://schemas.microsoft.com/office/drawing/2014/main" id="{51DA1BBE-82EA-6142-A529-71EC9CDBB33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76292" y="5091855"/>
            <a:ext cx="11165066" cy="5515185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indent="0">
              <a:lnSpc>
                <a:spcPts val="5020"/>
              </a:lnSpc>
              <a:buFontTx/>
              <a:buNone/>
              <a:defRPr sz="3600">
                <a:solidFill>
                  <a:schemeClr val="bg1"/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</a:t>
            </a:r>
            <a:br>
              <a:rPr lang="da-DK" dirty="0"/>
            </a:br>
            <a:endParaRPr lang="da-DK" dirty="0"/>
          </a:p>
          <a:p>
            <a:pPr lvl="0"/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Suspendisse</a:t>
            </a:r>
            <a:r>
              <a:rPr lang="da-DK" dirty="0"/>
              <a:t> </a:t>
            </a:r>
            <a:r>
              <a:rPr lang="da-DK" dirty="0" err="1"/>
              <a:t>sagittis</a:t>
            </a:r>
            <a:r>
              <a:rPr lang="da-DK" dirty="0"/>
              <a:t> </a:t>
            </a:r>
            <a:r>
              <a:rPr lang="da-DK" dirty="0" err="1"/>
              <a:t>consectetur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. Vivamus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maximus</a:t>
            </a:r>
            <a:r>
              <a:rPr lang="da-DK" dirty="0"/>
              <a:t> </a:t>
            </a:r>
            <a:r>
              <a:rPr lang="da-DK" dirty="0" err="1"/>
              <a:t>lorem</a:t>
            </a:r>
            <a:r>
              <a:rPr lang="da-DK" dirty="0"/>
              <a:t>.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AA31CBA0-05C9-E147-B01B-5284216EEB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6515" t="5314" r="5399" b="10408"/>
          <a:stretch/>
        </p:blipFill>
        <p:spPr>
          <a:xfrm>
            <a:off x="14319503" y="4021024"/>
            <a:ext cx="10062909" cy="7241707"/>
          </a:xfrm>
          <a:prstGeom prst="rect">
            <a:avLst/>
          </a:prstGeom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81FFFB97-B3A6-4C4C-B53C-15A10F3A0F73}"/>
              </a:ext>
            </a:extLst>
          </p:cNvPr>
          <p:cNvSpPr/>
          <p:nvPr userDrawn="1"/>
        </p:nvSpPr>
        <p:spPr>
          <a:xfrm>
            <a:off x="14319503" y="6858000"/>
            <a:ext cx="10062910" cy="4404732"/>
          </a:xfrm>
          <a:prstGeom prst="rect">
            <a:avLst/>
          </a:prstGeom>
          <a:gradFill>
            <a:gsLst>
              <a:gs pos="60000">
                <a:srgbClr val="12827D">
                  <a:alpha val="60000"/>
                </a:srgbClr>
              </a:gs>
              <a:gs pos="0">
                <a:schemeClr val="tx1">
                  <a:alpha val="0"/>
                  <a:lumMod val="0"/>
                  <a:lumOff val="100000"/>
                </a:schemeClr>
              </a:gs>
              <a:gs pos="100000">
                <a:srgbClr val="12827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EAEE44C2-1D23-D340-8E4D-FC06A5029311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4809304" y="9436609"/>
            <a:ext cx="8965096" cy="1484212"/>
          </a:xfrm>
          <a:prstGeom prst="rect">
            <a:avLst/>
          </a:prstGeom>
        </p:spPr>
        <p:txBody>
          <a:bodyPr lIns="90000" tIns="0" anchor="b">
            <a:noAutofit/>
          </a:bodyPr>
          <a:lstStyle>
            <a:lvl1pPr marL="0" indent="0">
              <a:lnSpc>
                <a:spcPts val="3700"/>
              </a:lnSpc>
              <a:buFontTx/>
              <a:buNone/>
              <a:defRPr sz="5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Pædagogisk assistent</a:t>
            </a:r>
          </a:p>
        </p:txBody>
      </p:sp>
    </p:spTree>
    <p:extLst>
      <p:ext uri="{BB962C8B-B14F-4D97-AF65-F5344CB8AC3E}">
        <p14:creationId xmlns:p14="http://schemas.microsoft.com/office/powerpoint/2010/main" val="278807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_sundhedshjæl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C2B3D3E4-3F44-6E46-BFC9-E52A8E0CAD72}"/>
              </a:ext>
            </a:extLst>
          </p:cNvPr>
          <p:cNvSpPr/>
          <p:nvPr userDrawn="1"/>
        </p:nvSpPr>
        <p:spPr>
          <a:xfrm>
            <a:off x="-1" y="4021026"/>
            <a:ext cx="14319502" cy="7241706"/>
          </a:xfrm>
          <a:prstGeom prst="rect">
            <a:avLst/>
          </a:prstGeom>
          <a:solidFill>
            <a:srgbClr val="072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Pladsholder til dato 1">
            <a:extLst>
              <a:ext uri="{FF2B5EF4-FFF2-40B4-BE49-F238E27FC236}">
                <a16:creationId xmlns:a16="http://schemas.microsoft.com/office/drawing/2014/main" id="{E75A402C-2D81-AD47-8F68-C02BAFF901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r>
              <a:rPr lang="da-DK"/>
              <a:t>16-03-2022/rhe</a:t>
            </a:r>
            <a:endParaRPr lang="da-DK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8EA845A-54B5-084A-9D5E-E0142B862F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196313" y="12511980"/>
            <a:ext cx="2489946" cy="787958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7246DCA3-455A-2E4B-A079-69A1C5DB3D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290" y="1677379"/>
            <a:ext cx="20726509" cy="173281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8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12" name="Pladsholder til tekst 2">
            <a:extLst>
              <a:ext uri="{FF2B5EF4-FFF2-40B4-BE49-F238E27FC236}">
                <a16:creationId xmlns:a16="http://schemas.microsoft.com/office/drawing/2014/main" id="{51DA1BBE-82EA-6142-A529-71EC9CDBB33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76292" y="5091855"/>
            <a:ext cx="11165066" cy="5515185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indent="0">
              <a:lnSpc>
                <a:spcPts val="5020"/>
              </a:lnSpc>
              <a:buFontTx/>
              <a:buNone/>
              <a:defRPr sz="3600">
                <a:solidFill>
                  <a:schemeClr val="bg1"/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</a:t>
            </a:r>
            <a:br>
              <a:rPr lang="da-DK" dirty="0"/>
            </a:br>
            <a:endParaRPr lang="da-DK" dirty="0"/>
          </a:p>
          <a:p>
            <a:pPr lvl="0"/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Suspendisse</a:t>
            </a:r>
            <a:r>
              <a:rPr lang="da-DK" dirty="0"/>
              <a:t> </a:t>
            </a:r>
            <a:r>
              <a:rPr lang="da-DK" dirty="0" err="1"/>
              <a:t>sagittis</a:t>
            </a:r>
            <a:r>
              <a:rPr lang="da-DK" dirty="0"/>
              <a:t> </a:t>
            </a:r>
            <a:r>
              <a:rPr lang="da-DK" dirty="0" err="1"/>
              <a:t>consectetur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. Vivamus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maximus</a:t>
            </a:r>
            <a:r>
              <a:rPr lang="da-DK" dirty="0"/>
              <a:t> </a:t>
            </a:r>
            <a:r>
              <a:rPr lang="da-DK" dirty="0" err="1"/>
              <a:t>lorem</a:t>
            </a:r>
            <a:r>
              <a:rPr lang="da-DK" dirty="0"/>
              <a:t>.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AA31CBA0-05C9-E147-B01B-5284216EEB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7023" t="26344" r="5043" b="8481"/>
          <a:stretch/>
        </p:blipFill>
        <p:spPr>
          <a:xfrm>
            <a:off x="14319503" y="4021024"/>
            <a:ext cx="10062909" cy="7241707"/>
          </a:xfrm>
          <a:prstGeom prst="rect">
            <a:avLst/>
          </a:prstGeom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81FFFB97-B3A6-4C4C-B53C-15A10F3A0F73}"/>
              </a:ext>
            </a:extLst>
          </p:cNvPr>
          <p:cNvSpPr/>
          <p:nvPr userDrawn="1"/>
        </p:nvSpPr>
        <p:spPr>
          <a:xfrm>
            <a:off x="14319503" y="6858000"/>
            <a:ext cx="10062910" cy="4404732"/>
          </a:xfrm>
          <a:prstGeom prst="rect">
            <a:avLst/>
          </a:prstGeom>
          <a:gradFill>
            <a:gsLst>
              <a:gs pos="60000">
                <a:srgbClr val="F47433">
                  <a:alpha val="60000"/>
                </a:srgbClr>
              </a:gs>
              <a:gs pos="0">
                <a:schemeClr val="tx1">
                  <a:alpha val="0"/>
                  <a:lumMod val="0"/>
                  <a:lumOff val="100000"/>
                </a:schemeClr>
              </a:gs>
              <a:gs pos="100000">
                <a:srgbClr val="F4743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DC9D44F3-774F-A544-8A5D-6E4617020187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4809304" y="9436609"/>
            <a:ext cx="8965096" cy="1484212"/>
          </a:xfrm>
          <a:prstGeom prst="rect">
            <a:avLst/>
          </a:prstGeom>
        </p:spPr>
        <p:txBody>
          <a:bodyPr lIns="90000" tIns="0" anchor="b">
            <a:noAutofit/>
          </a:bodyPr>
          <a:lstStyle>
            <a:lvl1pPr marL="0" indent="0">
              <a:lnSpc>
                <a:spcPts val="3700"/>
              </a:lnSpc>
              <a:buFontTx/>
              <a:buNone/>
              <a:defRPr sz="5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Social- og </a:t>
            </a:r>
          </a:p>
          <a:p>
            <a:pPr lvl="0"/>
            <a:r>
              <a:rPr lang="da-DK" dirty="0"/>
              <a:t>sundhedshjælper</a:t>
            </a:r>
          </a:p>
        </p:txBody>
      </p:sp>
    </p:spTree>
    <p:extLst>
      <p:ext uri="{BB962C8B-B14F-4D97-AF65-F5344CB8AC3E}">
        <p14:creationId xmlns:p14="http://schemas.microsoft.com/office/powerpoint/2010/main" val="277922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ktiksamarbej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C2B3D3E4-3F44-6E46-BFC9-E52A8E0CAD72}"/>
              </a:ext>
            </a:extLst>
          </p:cNvPr>
          <p:cNvSpPr/>
          <p:nvPr userDrawn="1"/>
        </p:nvSpPr>
        <p:spPr>
          <a:xfrm>
            <a:off x="-1" y="4021026"/>
            <a:ext cx="14319502" cy="7241706"/>
          </a:xfrm>
          <a:prstGeom prst="rect">
            <a:avLst/>
          </a:prstGeom>
          <a:solidFill>
            <a:srgbClr val="072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Pladsholder til dato 1">
            <a:extLst>
              <a:ext uri="{FF2B5EF4-FFF2-40B4-BE49-F238E27FC236}">
                <a16:creationId xmlns:a16="http://schemas.microsoft.com/office/drawing/2014/main" id="{E75A402C-2D81-AD47-8F68-C02BAFF901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r>
              <a:rPr lang="da-DK"/>
              <a:t>16-03-2022/rhe</a:t>
            </a:r>
            <a:endParaRPr lang="da-DK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8EA845A-54B5-084A-9D5E-E0142B862F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196313" y="12511980"/>
            <a:ext cx="2489946" cy="787958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7246DCA3-455A-2E4B-A079-69A1C5DB3D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290" y="1677379"/>
            <a:ext cx="20726509" cy="173281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8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12" name="Pladsholder til tekst 2">
            <a:extLst>
              <a:ext uri="{FF2B5EF4-FFF2-40B4-BE49-F238E27FC236}">
                <a16:creationId xmlns:a16="http://schemas.microsoft.com/office/drawing/2014/main" id="{51DA1BBE-82EA-6142-A529-71EC9CDBB33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76292" y="5091855"/>
            <a:ext cx="11165066" cy="5515185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indent="0">
              <a:lnSpc>
                <a:spcPts val="5020"/>
              </a:lnSpc>
              <a:buFontTx/>
              <a:buNone/>
              <a:defRPr sz="3600">
                <a:solidFill>
                  <a:schemeClr val="bg1"/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</a:t>
            </a:r>
            <a:br>
              <a:rPr lang="da-DK" dirty="0"/>
            </a:br>
            <a:endParaRPr lang="da-DK" dirty="0"/>
          </a:p>
          <a:p>
            <a:pPr lvl="0"/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Suspendisse</a:t>
            </a:r>
            <a:r>
              <a:rPr lang="da-DK" dirty="0"/>
              <a:t> </a:t>
            </a:r>
            <a:r>
              <a:rPr lang="da-DK" dirty="0" err="1"/>
              <a:t>sagittis</a:t>
            </a:r>
            <a:r>
              <a:rPr lang="da-DK" dirty="0"/>
              <a:t> </a:t>
            </a:r>
            <a:r>
              <a:rPr lang="da-DK" dirty="0" err="1"/>
              <a:t>consectetur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. Vivamus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maximus</a:t>
            </a:r>
            <a:r>
              <a:rPr lang="da-DK" dirty="0"/>
              <a:t> </a:t>
            </a:r>
            <a:r>
              <a:rPr lang="da-DK" dirty="0" err="1"/>
              <a:t>lorem</a:t>
            </a:r>
            <a:r>
              <a:rPr lang="da-DK" dirty="0"/>
              <a:t>.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AA31CBA0-05C9-E147-B01B-5284216EEB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1457" t="7303" r="26875" b="26092"/>
          <a:stretch/>
        </p:blipFill>
        <p:spPr>
          <a:xfrm>
            <a:off x="14319503" y="4021024"/>
            <a:ext cx="10062909" cy="7241707"/>
          </a:xfrm>
          <a:prstGeom prst="rect">
            <a:avLst/>
          </a:prstGeom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81FFFB97-B3A6-4C4C-B53C-15A10F3A0F73}"/>
              </a:ext>
            </a:extLst>
          </p:cNvPr>
          <p:cNvSpPr/>
          <p:nvPr userDrawn="1"/>
        </p:nvSpPr>
        <p:spPr>
          <a:xfrm>
            <a:off x="14319503" y="6858000"/>
            <a:ext cx="10062910" cy="4404732"/>
          </a:xfrm>
          <a:prstGeom prst="rect">
            <a:avLst/>
          </a:prstGeom>
          <a:gradFill>
            <a:gsLst>
              <a:gs pos="60000">
                <a:srgbClr val="072A39">
                  <a:alpha val="60000"/>
                </a:srgbClr>
              </a:gs>
              <a:gs pos="0">
                <a:schemeClr val="tx1">
                  <a:alpha val="0"/>
                  <a:lumMod val="0"/>
                  <a:lumOff val="100000"/>
                </a:schemeClr>
              </a:gs>
              <a:gs pos="100000">
                <a:srgbClr val="072A3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5DABC61F-0483-154F-AC86-944DAAAD60F5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4809304" y="9436609"/>
            <a:ext cx="8965096" cy="1484212"/>
          </a:xfrm>
          <a:prstGeom prst="rect">
            <a:avLst/>
          </a:prstGeom>
        </p:spPr>
        <p:txBody>
          <a:bodyPr lIns="90000" tIns="0" anchor="b">
            <a:noAutofit/>
          </a:bodyPr>
          <a:lstStyle>
            <a:lvl1pPr marL="0" indent="0">
              <a:lnSpc>
                <a:spcPts val="3700"/>
              </a:lnSpc>
              <a:buFontTx/>
              <a:buNone/>
              <a:defRPr sz="5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Praktiksamarbejde</a:t>
            </a:r>
          </a:p>
        </p:txBody>
      </p:sp>
    </p:spTree>
    <p:extLst>
      <p:ext uri="{BB962C8B-B14F-4D97-AF65-F5344CB8AC3E}">
        <p14:creationId xmlns:p14="http://schemas.microsoft.com/office/powerpoint/2010/main" val="82185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ux_velfæ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C2B3D3E4-3F44-6E46-BFC9-E52A8E0CAD72}"/>
              </a:ext>
            </a:extLst>
          </p:cNvPr>
          <p:cNvSpPr/>
          <p:nvPr userDrawn="1"/>
        </p:nvSpPr>
        <p:spPr>
          <a:xfrm>
            <a:off x="-1" y="4021026"/>
            <a:ext cx="14319502" cy="7241706"/>
          </a:xfrm>
          <a:prstGeom prst="rect">
            <a:avLst/>
          </a:prstGeom>
          <a:solidFill>
            <a:srgbClr val="072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Pladsholder til dato 1">
            <a:extLst>
              <a:ext uri="{FF2B5EF4-FFF2-40B4-BE49-F238E27FC236}">
                <a16:creationId xmlns:a16="http://schemas.microsoft.com/office/drawing/2014/main" id="{E75A402C-2D81-AD47-8F68-C02BAFF901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r>
              <a:rPr lang="da-DK"/>
              <a:t>16-03-2022/rhe</a:t>
            </a:r>
            <a:endParaRPr lang="da-DK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8EA845A-54B5-084A-9D5E-E0142B862F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196313" y="12511980"/>
            <a:ext cx="2489946" cy="787958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7246DCA3-455A-2E4B-A079-69A1C5DB3D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290" y="1677379"/>
            <a:ext cx="20726509" cy="173281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8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12" name="Pladsholder til tekst 2">
            <a:extLst>
              <a:ext uri="{FF2B5EF4-FFF2-40B4-BE49-F238E27FC236}">
                <a16:creationId xmlns:a16="http://schemas.microsoft.com/office/drawing/2014/main" id="{51DA1BBE-82EA-6142-A529-71EC9CDBB33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76292" y="5091855"/>
            <a:ext cx="11165066" cy="5515185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indent="0">
              <a:lnSpc>
                <a:spcPts val="5020"/>
              </a:lnSpc>
              <a:buFontTx/>
              <a:buNone/>
              <a:defRPr sz="3600">
                <a:solidFill>
                  <a:schemeClr val="bg1"/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</a:t>
            </a:r>
            <a:br>
              <a:rPr lang="da-DK" dirty="0"/>
            </a:br>
            <a:endParaRPr lang="da-DK" dirty="0"/>
          </a:p>
          <a:p>
            <a:pPr lvl="0"/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Suspendisse</a:t>
            </a:r>
            <a:r>
              <a:rPr lang="da-DK" dirty="0"/>
              <a:t> </a:t>
            </a:r>
            <a:r>
              <a:rPr lang="da-DK" dirty="0" err="1"/>
              <a:t>sagittis</a:t>
            </a:r>
            <a:r>
              <a:rPr lang="da-DK" dirty="0"/>
              <a:t> </a:t>
            </a:r>
            <a:r>
              <a:rPr lang="da-DK" dirty="0" err="1"/>
              <a:t>consectetur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. Vivamus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maximus</a:t>
            </a:r>
            <a:r>
              <a:rPr lang="da-DK" dirty="0"/>
              <a:t> </a:t>
            </a:r>
            <a:r>
              <a:rPr lang="da-DK" dirty="0" err="1"/>
              <a:t>lorem</a:t>
            </a:r>
            <a:r>
              <a:rPr lang="da-DK" dirty="0"/>
              <a:t>.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AA31CBA0-05C9-E147-B01B-5284216EEB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0713" t="12033" r="7932" b="43316"/>
          <a:stretch/>
        </p:blipFill>
        <p:spPr>
          <a:xfrm>
            <a:off x="14319503" y="4021024"/>
            <a:ext cx="10062909" cy="7241707"/>
          </a:xfrm>
          <a:prstGeom prst="rect">
            <a:avLst/>
          </a:prstGeom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81FFFB97-B3A6-4C4C-B53C-15A10F3A0F73}"/>
              </a:ext>
            </a:extLst>
          </p:cNvPr>
          <p:cNvSpPr/>
          <p:nvPr userDrawn="1"/>
        </p:nvSpPr>
        <p:spPr>
          <a:xfrm>
            <a:off x="14319503" y="6858000"/>
            <a:ext cx="10062910" cy="4404732"/>
          </a:xfrm>
          <a:prstGeom prst="rect">
            <a:avLst/>
          </a:prstGeom>
          <a:gradFill>
            <a:gsLst>
              <a:gs pos="60000">
                <a:srgbClr val="773830">
                  <a:alpha val="60000"/>
                </a:srgbClr>
              </a:gs>
              <a:gs pos="0">
                <a:schemeClr val="tx1">
                  <a:alpha val="0"/>
                  <a:lumMod val="0"/>
                  <a:lumOff val="100000"/>
                </a:schemeClr>
              </a:gs>
              <a:gs pos="100000">
                <a:srgbClr val="77383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D9E73E7E-4170-9145-BA6A-0B8823E3525F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4809304" y="9436609"/>
            <a:ext cx="8965096" cy="1484212"/>
          </a:xfrm>
          <a:prstGeom prst="rect">
            <a:avLst/>
          </a:prstGeom>
        </p:spPr>
        <p:txBody>
          <a:bodyPr lIns="90000" tIns="0" anchor="b">
            <a:noAutofit/>
          </a:bodyPr>
          <a:lstStyle>
            <a:lvl1pPr marL="0" indent="0">
              <a:lnSpc>
                <a:spcPts val="3700"/>
              </a:lnSpc>
              <a:buFontTx/>
              <a:buNone/>
              <a:defRPr sz="5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EUX velfærd</a:t>
            </a:r>
          </a:p>
        </p:txBody>
      </p:sp>
    </p:spTree>
    <p:extLst>
      <p:ext uri="{BB962C8B-B14F-4D97-AF65-F5344CB8AC3E}">
        <p14:creationId xmlns:p14="http://schemas.microsoft.com/office/powerpoint/2010/main" val="293753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ux_velfæ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C2B3D3E4-3F44-6E46-BFC9-E52A8E0CAD72}"/>
              </a:ext>
            </a:extLst>
          </p:cNvPr>
          <p:cNvSpPr/>
          <p:nvPr userDrawn="1"/>
        </p:nvSpPr>
        <p:spPr>
          <a:xfrm>
            <a:off x="-1" y="4021026"/>
            <a:ext cx="14319502" cy="7241706"/>
          </a:xfrm>
          <a:prstGeom prst="rect">
            <a:avLst/>
          </a:prstGeom>
          <a:solidFill>
            <a:srgbClr val="072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Pladsholder til dato 1">
            <a:extLst>
              <a:ext uri="{FF2B5EF4-FFF2-40B4-BE49-F238E27FC236}">
                <a16:creationId xmlns:a16="http://schemas.microsoft.com/office/drawing/2014/main" id="{E75A402C-2D81-AD47-8F68-C02BAFF901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r>
              <a:rPr lang="da-DK"/>
              <a:t>16-03-2022/rhe</a:t>
            </a:r>
            <a:endParaRPr lang="da-DK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8EA845A-54B5-084A-9D5E-E0142B862F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196313" y="12511980"/>
            <a:ext cx="2489946" cy="787958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7246DCA3-455A-2E4B-A079-69A1C5DB3D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290" y="1677379"/>
            <a:ext cx="20726509" cy="173281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8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12" name="Pladsholder til tekst 2">
            <a:extLst>
              <a:ext uri="{FF2B5EF4-FFF2-40B4-BE49-F238E27FC236}">
                <a16:creationId xmlns:a16="http://schemas.microsoft.com/office/drawing/2014/main" id="{51DA1BBE-82EA-6142-A529-71EC9CDBB33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76292" y="5091855"/>
            <a:ext cx="11165066" cy="5515185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indent="0">
              <a:lnSpc>
                <a:spcPts val="5020"/>
              </a:lnSpc>
              <a:buFontTx/>
              <a:buNone/>
              <a:defRPr sz="3600">
                <a:solidFill>
                  <a:schemeClr val="bg1"/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</a:t>
            </a:r>
            <a:br>
              <a:rPr lang="da-DK" dirty="0"/>
            </a:br>
            <a:endParaRPr lang="da-DK" dirty="0"/>
          </a:p>
          <a:p>
            <a:pPr lvl="0"/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Suspendisse</a:t>
            </a:r>
            <a:r>
              <a:rPr lang="da-DK" dirty="0"/>
              <a:t> </a:t>
            </a:r>
            <a:r>
              <a:rPr lang="da-DK" dirty="0" err="1"/>
              <a:t>sagittis</a:t>
            </a:r>
            <a:r>
              <a:rPr lang="da-DK" dirty="0"/>
              <a:t> </a:t>
            </a:r>
            <a:r>
              <a:rPr lang="da-DK" dirty="0" err="1"/>
              <a:t>consectetur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. Vivamus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maximus</a:t>
            </a:r>
            <a:r>
              <a:rPr lang="da-DK" dirty="0"/>
              <a:t> </a:t>
            </a:r>
            <a:r>
              <a:rPr lang="da-DK" dirty="0" err="1"/>
              <a:t>lorem</a:t>
            </a:r>
            <a:r>
              <a:rPr lang="da-DK" dirty="0"/>
              <a:t>.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AA31CBA0-05C9-E147-B01B-5284216EEB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1168" t="7778" r="3389"/>
          <a:stretch/>
        </p:blipFill>
        <p:spPr>
          <a:xfrm>
            <a:off x="14319503" y="4021024"/>
            <a:ext cx="10062909" cy="7241707"/>
          </a:xfrm>
          <a:prstGeom prst="rect">
            <a:avLst/>
          </a:prstGeom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81FFFB97-B3A6-4C4C-B53C-15A10F3A0F73}"/>
              </a:ext>
            </a:extLst>
          </p:cNvPr>
          <p:cNvSpPr/>
          <p:nvPr userDrawn="1"/>
        </p:nvSpPr>
        <p:spPr>
          <a:xfrm>
            <a:off x="14319503" y="6858000"/>
            <a:ext cx="10062910" cy="4404732"/>
          </a:xfrm>
          <a:prstGeom prst="rect">
            <a:avLst/>
          </a:prstGeom>
          <a:gradFill>
            <a:gsLst>
              <a:gs pos="60000">
                <a:srgbClr val="5E2A64">
                  <a:alpha val="60000"/>
                </a:srgbClr>
              </a:gs>
              <a:gs pos="0">
                <a:schemeClr val="tx1">
                  <a:alpha val="0"/>
                  <a:lumMod val="0"/>
                  <a:lumOff val="100000"/>
                </a:schemeClr>
              </a:gs>
              <a:gs pos="100000">
                <a:srgbClr val="5E2A6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2E82565F-C058-7C46-A216-DF213B6D816A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4809304" y="9436609"/>
            <a:ext cx="8965096" cy="1484212"/>
          </a:xfrm>
          <a:prstGeom prst="rect">
            <a:avLst/>
          </a:prstGeom>
        </p:spPr>
        <p:txBody>
          <a:bodyPr lIns="90000" tIns="0" anchor="b">
            <a:noAutofit/>
          </a:bodyPr>
          <a:lstStyle>
            <a:lvl1pPr marL="0" indent="0">
              <a:lnSpc>
                <a:spcPts val="3700"/>
              </a:lnSpc>
              <a:buFontTx/>
              <a:buNone/>
              <a:defRPr sz="5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Kurser og </a:t>
            </a:r>
          </a:p>
          <a:p>
            <a:pPr lvl="0"/>
            <a:r>
              <a:rPr lang="da-DK" dirty="0"/>
              <a:t>efteruddannelse</a:t>
            </a:r>
          </a:p>
        </p:txBody>
      </p:sp>
    </p:spTree>
    <p:extLst>
      <p:ext uri="{BB962C8B-B14F-4D97-AF65-F5344CB8AC3E}">
        <p14:creationId xmlns:p14="http://schemas.microsoft.com/office/powerpoint/2010/main" val="261312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mråde_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1FD1036D-D57C-514B-A470-4E540AE275F3}"/>
              </a:ext>
            </a:extLst>
          </p:cNvPr>
          <p:cNvSpPr/>
          <p:nvPr userDrawn="1"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rgbClr val="072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E5212466-095C-394B-8BF4-FA3CF1F1E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0196313" y="12511980"/>
            <a:ext cx="2489946" cy="787957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72B7D713-D9C3-6C42-91EC-2E248A702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8962" r="15114"/>
          <a:stretch/>
        </p:blipFill>
        <p:spPr>
          <a:xfrm>
            <a:off x="-19863" y="1"/>
            <a:ext cx="9454897" cy="13716000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8C4BE6B1-CE4D-C443-A30F-E1872A6DB4AA}"/>
              </a:ext>
            </a:extLst>
          </p:cNvPr>
          <p:cNvSpPr/>
          <p:nvPr userDrawn="1"/>
        </p:nvSpPr>
        <p:spPr>
          <a:xfrm>
            <a:off x="-19863" y="7518400"/>
            <a:ext cx="9454897" cy="6197601"/>
          </a:xfrm>
          <a:prstGeom prst="rect">
            <a:avLst/>
          </a:prstGeom>
          <a:gradFill>
            <a:gsLst>
              <a:gs pos="49000">
                <a:srgbClr val="FFCC00">
                  <a:alpha val="60000"/>
                </a:srgbClr>
              </a:gs>
              <a:gs pos="0">
                <a:schemeClr val="tx1">
                  <a:alpha val="0"/>
                  <a:lumMod val="0"/>
                  <a:lumOff val="100000"/>
                </a:schemeClr>
              </a:gs>
              <a:gs pos="100000">
                <a:srgbClr val="FFCC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05A12803-E74B-0640-85C6-B431BDD521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11740" y="1677379"/>
            <a:ext cx="11394382" cy="384966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8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br>
              <a:rPr lang="da-DK" dirty="0"/>
            </a:b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17" name="Pladsholder til tekst 2">
            <a:extLst>
              <a:ext uri="{FF2B5EF4-FFF2-40B4-BE49-F238E27FC236}">
                <a16:creationId xmlns:a16="http://schemas.microsoft.com/office/drawing/2014/main" id="{EF3CDF1D-E22E-2A49-9D0F-9ECF60D330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311741" y="4467231"/>
            <a:ext cx="11374518" cy="7140569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indent="0">
              <a:lnSpc>
                <a:spcPts val="5020"/>
              </a:lnSpc>
              <a:buFontTx/>
              <a:buNone/>
              <a:defRPr sz="3600">
                <a:solidFill>
                  <a:schemeClr val="bg1"/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  <a:br>
              <a:rPr lang="da-DK" dirty="0"/>
            </a:br>
            <a:endParaRPr lang="da-DK" dirty="0"/>
          </a:p>
          <a:p>
            <a:pPr lvl="0"/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Suspendisse</a:t>
            </a:r>
            <a:r>
              <a:rPr lang="da-DK" dirty="0"/>
              <a:t> </a:t>
            </a:r>
            <a:r>
              <a:rPr lang="da-DK" dirty="0" err="1"/>
              <a:t>sagittis</a:t>
            </a:r>
            <a:r>
              <a:rPr lang="da-DK" dirty="0"/>
              <a:t> </a:t>
            </a:r>
            <a:r>
              <a:rPr lang="da-DK" dirty="0" err="1"/>
              <a:t>consectetur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. Vivamus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maximus</a:t>
            </a:r>
            <a:r>
              <a:rPr lang="da-DK" dirty="0"/>
              <a:t> </a:t>
            </a:r>
            <a:r>
              <a:rPr lang="da-DK" dirty="0" err="1"/>
              <a:t>lorem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non </a:t>
            </a:r>
            <a:r>
              <a:rPr lang="da-DK" dirty="0" err="1"/>
              <a:t>nisl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</a:t>
            </a:r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0B5B4645-8B5F-2A42-BC3E-8A29D5FACBA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50491" y="11577860"/>
            <a:ext cx="8092065" cy="1484212"/>
          </a:xfrm>
          <a:prstGeom prst="rect">
            <a:avLst/>
          </a:prstGeom>
        </p:spPr>
        <p:txBody>
          <a:bodyPr lIns="90000" tIns="0" anchor="b">
            <a:noAutofit/>
          </a:bodyPr>
          <a:lstStyle>
            <a:lvl1pPr marL="0" indent="0">
              <a:lnSpc>
                <a:spcPts val="3700"/>
              </a:lnSpc>
              <a:buFontTx/>
              <a:buNone/>
              <a:defRPr sz="5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Drømmene </a:t>
            </a:r>
          </a:p>
          <a:p>
            <a:pPr lvl="0"/>
            <a:r>
              <a:rPr lang="da-DK" dirty="0"/>
              <a:t>er i dine hænder</a:t>
            </a:r>
          </a:p>
        </p:txBody>
      </p:sp>
    </p:spTree>
    <p:extLst>
      <p:ext uri="{BB962C8B-B14F-4D97-AF65-F5344CB8AC3E}">
        <p14:creationId xmlns:p14="http://schemas.microsoft.com/office/powerpoint/2010/main" val="291852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mråde_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1FD1036D-D57C-514B-A470-4E540AE275F3}"/>
              </a:ext>
            </a:extLst>
          </p:cNvPr>
          <p:cNvSpPr/>
          <p:nvPr userDrawn="1"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rgbClr val="072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E5212466-095C-394B-8BF4-FA3CF1F1E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0196313" y="12511980"/>
            <a:ext cx="2489946" cy="787957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72B7D713-D9C3-6C42-91EC-2E248A702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4780" t="3733" r="40979"/>
          <a:stretch/>
        </p:blipFill>
        <p:spPr>
          <a:xfrm>
            <a:off x="-19863" y="1"/>
            <a:ext cx="9454897" cy="13716000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8C4BE6B1-CE4D-C443-A30F-E1872A6DB4AA}"/>
              </a:ext>
            </a:extLst>
          </p:cNvPr>
          <p:cNvSpPr/>
          <p:nvPr userDrawn="1"/>
        </p:nvSpPr>
        <p:spPr>
          <a:xfrm>
            <a:off x="-19863" y="7518400"/>
            <a:ext cx="9454897" cy="6197601"/>
          </a:xfrm>
          <a:prstGeom prst="rect">
            <a:avLst/>
          </a:prstGeom>
          <a:gradFill>
            <a:gsLst>
              <a:gs pos="49000">
                <a:srgbClr val="ED4B5C">
                  <a:alpha val="60000"/>
                </a:srgbClr>
              </a:gs>
              <a:gs pos="0">
                <a:schemeClr val="tx1">
                  <a:alpha val="0"/>
                  <a:lumMod val="0"/>
                  <a:lumOff val="100000"/>
                </a:schemeClr>
              </a:gs>
              <a:gs pos="100000">
                <a:srgbClr val="ED4B5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05A12803-E74B-0640-85C6-B431BDD521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11740" y="1677379"/>
            <a:ext cx="11394382" cy="384966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8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br>
              <a:rPr lang="da-DK" dirty="0"/>
            </a:b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17" name="Pladsholder til tekst 2">
            <a:extLst>
              <a:ext uri="{FF2B5EF4-FFF2-40B4-BE49-F238E27FC236}">
                <a16:creationId xmlns:a16="http://schemas.microsoft.com/office/drawing/2014/main" id="{EF3CDF1D-E22E-2A49-9D0F-9ECF60D330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311741" y="4467231"/>
            <a:ext cx="11374518" cy="7140569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indent="0">
              <a:lnSpc>
                <a:spcPts val="5020"/>
              </a:lnSpc>
              <a:buFontTx/>
              <a:buNone/>
              <a:defRPr sz="3600">
                <a:solidFill>
                  <a:schemeClr val="bg1"/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  <a:br>
              <a:rPr lang="da-DK" dirty="0"/>
            </a:br>
            <a:endParaRPr lang="da-DK" dirty="0"/>
          </a:p>
          <a:p>
            <a:pPr lvl="0"/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Suspendisse</a:t>
            </a:r>
            <a:r>
              <a:rPr lang="da-DK" dirty="0"/>
              <a:t> </a:t>
            </a:r>
            <a:r>
              <a:rPr lang="da-DK" dirty="0" err="1"/>
              <a:t>sagittis</a:t>
            </a:r>
            <a:r>
              <a:rPr lang="da-DK" dirty="0"/>
              <a:t> </a:t>
            </a:r>
            <a:r>
              <a:rPr lang="da-DK" dirty="0" err="1"/>
              <a:t>consectetur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. Vivamus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maximus</a:t>
            </a:r>
            <a:r>
              <a:rPr lang="da-DK" dirty="0"/>
              <a:t> </a:t>
            </a:r>
            <a:r>
              <a:rPr lang="da-DK" dirty="0" err="1"/>
              <a:t>lorem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non </a:t>
            </a:r>
            <a:r>
              <a:rPr lang="da-DK" dirty="0" err="1"/>
              <a:t>nisl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</a:t>
            </a:r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0B5B4645-8B5F-2A42-BC3E-8A29D5FACBA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50491" y="11577860"/>
            <a:ext cx="8092065" cy="1484212"/>
          </a:xfrm>
          <a:prstGeom prst="rect">
            <a:avLst/>
          </a:prstGeom>
        </p:spPr>
        <p:txBody>
          <a:bodyPr lIns="90000" tIns="0" anchor="b">
            <a:noAutofit/>
          </a:bodyPr>
          <a:lstStyle>
            <a:lvl1pPr marL="0" indent="0">
              <a:lnSpc>
                <a:spcPts val="3700"/>
              </a:lnSpc>
              <a:buFontTx/>
              <a:buNone/>
              <a:defRPr sz="5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Social- og </a:t>
            </a:r>
          </a:p>
          <a:p>
            <a:pPr lvl="0"/>
            <a:r>
              <a:rPr lang="da-DK" dirty="0"/>
              <a:t>sundhedsassistent</a:t>
            </a:r>
          </a:p>
        </p:txBody>
      </p:sp>
    </p:spTree>
    <p:extLst>
      <p:ext uri="{BB962C8B-B14F-4D97-AF65-F5344CB8AC3E}">
        <p14:creationId xmlns:p14="http://schemas.microsoft.com/office/powerpoint/2010/main" val="232555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mråde_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1FD1036D-D57C-514B-A470-4E540AE275F3}"/>
              </a:ext>
            </a:extLst>
          </p:cNvPr>
          <p:cNvSpPr/>
          <p:nvPr userDrawn="1"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rgbClr val="072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E5212466-095C-394B-8BF4-FA3CF1F1E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0196313" y="12511980"/>
            <a:ext cx="2489946" cy="787957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72B7D713-D9C3-6C42-91EC-2E248A702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5093" r="38945"/>
          <a:stretch/>
        </p:blipFill>
        <p:spPr>
          <a:xfrm>
            <a:off x="-19863" y="1"/>
            <a:ext cx="9454897" cy="13716000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8C4BE6B1-CE4D-C443-A30F-E1872A6DB4AA}"/>
              </a:ext>
            </a:extLst>
          </p:cNvPr>
          <p:cNvSpPr/>
          <p:nvPr userDrawn="1"/>
        </p:nvSpPr>
        <p:spPr>
          <a:xfrm>
            <a:off x="-19863" y="7518400"/>
            <a:ext cx="9454897" cy="6197601"/>
          </a:xfrm>
          <a:prstGeom prst="rect">
            <a:avLst/>
          </a:prstGeom>
          <a:gradFill>
            <a:gsLst>
              <a:gs pos="49000">
                <a:srgbClr val="12827D">
                  <a:alpha val="60000"/>
                </a:srgbClr>
              </a:gs>
              <a:gs pos="0">
                <a:schemeClr val="tx1">
                  <a:alpha val="0"/>
                  <a:lumMod val="0"/>
                  <a:lumOff val="100000"/>
                </a:schemeClr>
              </a:gs>
              <a:gs pos="100000">
                <a:srgbClr val="12827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05A12803-E74B-0640-85C6-B431BDD521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11740" y="1677379"/>
            <a:ext cx="11394382" cy="384966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8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br>
              <a:rPr lang="da-DK" dirty="0"/>
            </a:b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17" name="Pladsholder til tekst 2">
            <a:extLst>
              <a:ext uri="{FF2B5EF4-FFF2-40B4-BE49-F238E27FC236}">
                <a16:creationId xmlns:a16="http://schemas.microsoft.com/office/drawing/2014/main" id="{EF3CDF1D-E22E-2A49-9D0F-9ECF60D330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311741" y="4467231"/>
            <a:ext cx="11374518" cy="7140569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indent="0">
              <a:lnSpc>
                <a:spcPts val="5020"/>
              </a:lnSpc>
              <a:buFontTx/>
              <a:buNone/>
              <a:defRPr sz="3600">
                <a:solidFill>
                  <a:schemeClr val="bg1"/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  <a:br>
              <a:rPr lang="da-DK" dirty="0"/>
            </a:br>
            <a:endParaRPr lang="da-DK" dirty="0"/>
          </a:p>
          <a:p>
            <a:pPr lvl="0"/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Suspendisse</a:t>
            </a:r>
            <a:r>
              <a:rPr lang="da-DK" dirty="0"/>
              <a:t> </a:t>
            </a:r>
            <a:r>
              <a:rPr lang="da-DK" dirty="0" err="1"/>
              <a:t>sagittis</a:t>
            </a:r>
            <a:r>
              <a:rPr lang="da-DK" dirty="0"/>
              <a:t> </a:t>
            </a:r>
            <a:r>
              <a:rPr lang="da-DK" dirty="0" err="1"/>
              <a:t>consectetur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. Vivamus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maximus</a:t>
            </a:r>
            <a:r>
              <a:rPr lang="da-DK" dirty="0"/>
              <a:t> </a:t>
            </a:r>
            <a:r>
              <a:rPr lang="da-DK" dirty="0" err="1"/>
              <a:t>lorem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non </a:t>
            </a:r>
            <a:r>
              <a:rPr lang="da-DK" dirty="0" err="1"/>
              <a:t>nisl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</a:t>
            </a:r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0B5B4645-8B5F-2A42-BC3E-8A29D5FACBA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50491" y="11577860"/>
            <a:ext cx="8092065" cy="1484212"/>
          </a:xfrm>
          <a:prstGeom prst="rect">
            <a:avLst/>
          </a:prstGeom>
        </p:spPr>
        <p:txBody>
          <a:bodyPr lIns="90000" tIns="0" anchor="b">
            <a:noAutofit/>
          </a:bodyPr>
          <a:lstStyle>
            <a:lvl1pPr marL="0" indent="0">
              <a:lnSpc>
                <a:spcPts val="3700"/>
              </a:lnSpc>
              <a:buFontTx/>
              <a:buNone/>
              <a:defRPr sz="5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Pædagogisk assistent</a:t>
            </a:r>
          </a:p>
        </p:txBody>
      </p:sp>
    </p:spTree>
    <p:extLst>
      <p:ext uri="{BB962C8B-B14F-4D97-AF65-F5344CB8AC3E}">
        <p14:creationId xmlns:p14="http://schemas.microsoft.com/office/powerpoint/2010/main" val="182590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">
    <p:bg>
      <p:bgPr>
        <a:solidFill>
          <a:srgbClr val="072A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2ABDD2E-C245-CD47-A86F-4CF273CB56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1544819" y="-154955"/>
            <a:ext cx="24934946" cy="1402590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6808209-3613-DA47-AC66-B839DDFBC8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14560" y="4470398"/>
            <a:ext cx="11054080" cy="4775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9000">
                <a:solidFill>
                  <a:schemeClr val="bg1"/>
                </a:solidFill>
              </a:defRPr>
            </a:lvl1pPr>
          </a:lstStyle>
          <a:p>
            <a:r>
              <a:rPr lang="da-DK" dirty="0" err="1"/>
              <a:t>Breaker</a:t>
            </a:r>
            <a:r>
              <a:rPr lang="da-DK" dirty="0"/>
              <a:t> side</a:t>
            </a:r>
            <a:br>
              <a:rPr lang="da-DK" dirty="0"/>
            </a:b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5849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mråde_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1FD1036D-D57C-514B-A470-4E540AE275F3}"/>
              </a:ext>
            </a:extLst>
          </p:cNvPr>
          <p:cNvSpPr/>
          <p:nvPr userDrawn="1"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rgbClr val="072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E5212466-095C-394B-8BF4-FA3CF1F1E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0196313" y="12511980"/>
            <a:ext cx="2489946" cy="787957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72B7D713-D9C3-6C42-91EC-2E248A702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7782" t="16352" r="19040" b="147"/>
          <a:stretch/>
        </p:blipFill>
        <p:spPr>
          <a:xfrm>
            <a:off x="-19863" y="1"/>
            <a:ext cx="9454897" cy="13716000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8C4BE6B1-CE4D-C443-A30F-E1872A6DB4AA}"/>
              </a:ext>
            </a:extLst>
          </p:cNvPr>
          <p:cNvSpPr/>
          <p:nvPr userDrawn="1"/>
        </p:nvSpPr>
        <p:spPr>
          <a:xfrm>
            <a:off x="-19863" y="7518400"/>
            <a:ext cx="9454897" cy="6197601"/>
          </a:xfrm>
          <a:prstGeom prst="rect">
            <a:avLst/>
          </a:prstGeom>
          <a:gradFill>
            <a:gsLst>
              <a:gs pos="49000">
                <a:srgbClr val="F47433">
                  <a:alpha val="60000"/>
                </a:srgbClr>
              </a:gs>
              <a:gs pos="0">
                <a:schemeClr val="tx1">
                  <a:alpha val="0"/>
                  <a:lumMod val="0"/>
                  <a:lumOff val="100000"/>
                </a:schemeClr>
              </a:gs>
              <a:gs pos="100000">
                <a:srgbClr val="F4743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05A12803-E74B-0640-85C6-B431BDD521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11740" y="1677379"/>
            <a:ext cx="11394382" cy="384966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8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br>
              <a:rPr lang="da-DK" dirty="0"/>
            </a:b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17" name="Pladsholder til tekst 2">
            <a:extLst>
              <a:ext uri="{FF2B5EF4-FFF2-40B4-BE49-F238E27FC236}">
                <a16:creationId xmlns:a16="http://schemas.microsoft.com/office/drawing/2014/main" id="{EF3CDF1D-E22E-2A49-9D0F-9ECF60D330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311741" y="4467231"/>
            <a:ext cx="11374518" cy="7140569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indent="0">
              <a:lnSpc>
                <a:spcPts val="5020"/>
              </a:lnSpc>
              <a:buFontTx/>
              <a:buNone/>
              <a:defRPr sz="3600">
                <a:solidFill>
                  <a:schemeClr val="bg1"/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  <a:br>
              <a:rPr lang="da-DK" dirty="0"/>
            </a:br>
            <a:endParaRPr lang="da-DK" dirty="0"/>
          </a:p>
          <a:p>
            <a:pPr lvl="0"/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Suspendisse</a:t>
            </a:r>
            <a:r>
              <a:rPr lang="da-DK" dirty="0"/>
              <a:t> </a:t>
            </a:r>
            <a:r>
              <a:rPr lang="da-DK" dirty="0" err="1"/>
              <a:t>sagittis</a:t>
            </a:r>
            <a:r>
              <a:rPr lang="da-DK" dirty="0"/>
              <a:t> </a:t>
            </a:r>
            <a:r>
              <a:rPr lang="da-DK" dirty="0" err="1"/>
              <a:t>consectetur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. Vivamus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maximus</a:t>
            </a:r>
            <a:r>
              <a:rPr lang="da-DK" dirty="0"/>
              <a:t> </a:t>
            </a:r>
            <a:r>
              <a:rPr lang="da-DK" dirty="0" err="1"/>
              <a:t>lorem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non </a:t>
            </a:r>
            <a:r>
              <a:rPr lang="da-DK" dirty="0" err="1"/>
              <a:t>nisl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</a:t>
            </a:r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0B5B4645-8B5F-2A42-BC3E-8A29D5FACBA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50491" y="11577860"/>
            <a:ext cx="8092065" cy="1484212"/>
          </a:xfrm>
          <a:prstGeom prst="rect">
            <a:avLst/>
          </a:prstGeom>
        </p:spPr>
        <p:txBody>
          <a:bodyPr lIns="90000" tIns="0" anchor="b">
            <a:noAutofit/>
          </a:bodyPr>
          <a:lstStyle>
            <a:lvl1pPr marL="0" indent="0">
              <a:lnSpc>
                <a:spcPts val="3700"/>
              </a:lnSpc>
              <a:buFontTx/>
              <a:buNone/>
              <a:defRPr sz="5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Social- og </a:t>
            </a:r>
          </a:p>
          <a:p>
            <a:pPr lvl="0"/>
            <a:r>
              <a:rPr lang="da-DK" dirty="0"/>
              <a:t>sundhedshjælper</a:t>
            </a:r>
          </a:p>
        </p:txBody>
      </p:sp>
    </p:spTree>
    <p:extLst>
      <p:ext uri="{BB962C8B-B14F-4D97-AF65-F5344CB8AC3E}">
        <p14:creationId xmlns:p14="http://schemas.microsoft.com/office/powerpoint/2010/main" val="19190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mråde_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1FD1036D-D57C-514B-A470-4E540AE275F3}"/>
              </a:ext>
            </a:extLst>
          </p:cNvPr>
          <p:cNvSpPr/>
          <p:nvPr userDrawn="1"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rgbClr val="072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E5212466-095C-394B-8BF4-FA3CF1F1E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0196313" y="12511980"/>
            <a:ext cx="2489946" cy="787957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72B7D713-D9C3-6C42-91EC-2E248A702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1428" r="35418" b="6050"/>
          <a:stretch/>
        </p:blipFill>
        <p:spPr>
          <a:xfrm>
            <a:off x="-19863" y="1"/>
            <a:ext cx="9454897" cy="13716000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8C4BE6B1-CE4D-C443-A30F-E1872A6DB4AA}"/>
              </a:ext>
            </a:extLst>
          </p:cNvPr>
          <p:cNvSpPr/>
          <p:nvPr userDrawn="1"/>
        </p:nvSpPr>
        <p:spPr>
          <a:xfrm>
            <a:off x="-19863" y="7518400"/>
            <a:ext cx="9454897" cy="6197601"/>
          </a:xfrm>
          <a:prstGeom prst="rect">
            <a:avLst/>
          </a:prstGeom>
          <a:gradFill>
            <a:gsLst>
              <a:gs pos="49000">
                <a:srgbClr val="141414">
                  <a:alpha val="60000"/>
                </a:srgbClr>
              </a:gs>
              <a:gs pos="0">
                <a:schemeClr val="tx1">
                  <a:alpha val="0"/>
                  <a:lumMod val="0"/>
                  <a:lumOff val="100000"/>
                </a:schemeClr>
              </a:gs>
              <a:gs pos="100000">
                <a:srgbClr val="14141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05A12803-E74B-0640-85C6-B431BDD521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11740" y="1677379"/>
            <a:ext cx="11394382" cy="384966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8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br>
              <a:rPr lang="da-DK" dirty="0"/>
            </a:b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17" name="Pladsholder til tekst 2">
            <a:extLst>
              <a:ext uri="{FF2B5EF4-FFF2-40B4-BE49-F238E27FC236}">
                <a16:creationId xmlns:a16="http://schemas.microsoft.com/office/drawing/2014/main" id="{EF3CDF1D-E22E-2A49-9D0F-9ECF60D330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311741" y="4467231"/>
            <a:ext cx="11374518" cy="7140569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indent="0">
              <a:lnSpc>
                <a:spcPts val="5020"/>
              </a:lnSpc>
              <a:buFontTx/>
              <a:buNone/>
              <a:defRPr sz="3600">
                <a:solidFill>
                  <a:schemeClr val="bg1"/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  <a:br>
              <a:rPr lang="da-DK" dirty="0"/>
            </a:br>
            <a:endParaRPr lang="da-DK" dirty="0"/>
          </a:p>
          <a:p>
            <a:pPr lvl="0"/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Suspendisse</a:t>
            </a:r>
            <a:r>
              <a:rPr lang="da-DK" dirty="0"/>
              <a:t> </a:t>
            </a:r>
            <a:r>
              <a:rPr lang="da-DK" dirty="0" err="1"/>
              <a:t>sagittis</a:t>
            </a:r>
            <a:r>
              <a:rPr lang="da-DK" dirty="0"/>
              <a:t> </a:t>
            </a:r>
            <a:r>
              <a:rPr lang="da-DK" dirty="0" err="1"/>
              <a:t>consectetur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. Vivamus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maximus</a:t>
            </a:r>
            <a:r>
              <a:rPr lang="da-DK" dirty="0"/>
              <a:t> </a:t>
            </a:r>
            <a:r>
              <a:rPr lang="da-DK" dirty="0" err="1"/>
              <a:t>lorem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non </a:t>
            </a:r>
            <a:r>
              <a:rPr lang="da-DK" dirty="0" err="1"/>
              <a:t>nisl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</a:t>
            </a:r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0B5B4645-8B5F-2A42-BC3E-8A29D5FACBA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50491" y="11577860"/>
            <a:ext cx="8092065" cy="1484212"/>
          </a:xfrm>
          <a:prstGeom prst="rect">
            <a:avLst/>
          </a:prstGeom>
        </p:spPr>
        <p:txBody>
          <a:bodyPr lIns="90000" tIns="0" anchor="b">
            <a:noAutofit/>
          </a:bodyPr>
          <a:lstStyle>
            <a:lvl1pPr marL="0" indent="0">
              <a:lnSpc>
                <a:spcPts val="3700"/>
              </a:lnSpc>
              <a:buFontTx/>
              <a:buNone/>
              <a:defRPr sz="5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Praktiksamarbejde</a:t>
            </a:r>
          </a:p>
        </p:txBody>
      </p:sp>
    </p:spTree>
    <p:extLst>
      <p:ext uri="{BB962C8B-B14F-4D97-AF65-F5344CB8AC3E}">
        <p14:creationId xmlns:p14="http://schemas.microsoft.com/office/powerpoint/2010/main" val="355839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mråde_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1FD1036D-D57C-514B-A470-4E540AE275F3}"/>
              </a:ext>
            </a:extLst>
          </p:cNvPr>
          <p:cNvSpPr/>
          <p:nvPr userDrawn="1"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rgbClr val="072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1A4CCAD6-0A2E-D348-B15B-94AB379CED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6046" t="11934" r="2599" b="119"/>
          <a:stretch/>
        </p:blipFill>
        <p:spPr>
          <a:xfrm>
            <a:off x="-19863" y="-1"/>
            <a:ext cx="9454897" cy="1369735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5212466-095C-394B-8BF4-FA3CF1F1E7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0196313" y="12511980"/>
            <a:ext cx="2489946" cy="787957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8C4BE6B1-CE4D-C443-A30F-E1872A6DB4AA}"/>
              </a:ext>
            </a:extLst>
          </p:cNvPr>
          <p:cNvSpPr/>
          <p:nvPr userDrawn="1"/>
        </p:nvSpPr>
        <p:spPr>
          <a:xfrm>
            <a:off x="-19863" y="7518400"/>
            <a:ext cx="9454897" cy="6197601"/>
          </a:xfrm>
          <a:prstGeom prst="rect">
            <a:avLst/>
          </a:prstGeom>
          <a:gradFill>
            <a:gsLst>
              <a:gs pos="49000">
                <a:srgbClr val="773830">
                  <a:alpha val="60000"/>
                </a:srgbClr>
              </a:gs>
              <a:gs pos="0">
                <a:schemeClr val="tx1">
                  <a:alpha val="0"/>
                  <a:lumMod val="0"/>
                  <a:lumOff val="100000"/>
                </a:schemeClr>
              </a:gs>
              <a:gs pos="100000">
                <a:srgbClr val="77383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05A12803-E74B-0640-85C6-B431BDD521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11740" y="1677379"/>
            <a:ext cx="11394382" cy="384966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8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br>
              <a:rPr lang="da-DK" dirty="0"/>
            </a:b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17" name="Pladsholder til tekst 2">
            <a:extLst>
              <a:ext uri="{FF2B5EF4-FFF2-40B4-BE49-F238E27FC236}">
                <a16:creationId xmlns:a16="http://schemas.microsoft.com/office/drawing/2014/main" id="{EF3CDF1D-E22E-2A49-9D0F-9ECF60D330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311741" y="4467231"/>
            <a:ext cx="11374518" cy="7140569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indent="0">
              <a:lnSpc>
                <a:spcPts val="5020"/>
              </a:lnSpc>
              <a:buFontTx/>
              <a:buNone/>
              <a:defRPr sz="3600">
                <a:solidFill>
                  <a:schemeClr val="bg1"/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  <a:br>
              <a:rPr lang="da-DK" dirty="0"/>
            </a:br>
            <a:endParaRPr lang="da-DK" dirty="0"/>
          </a:p>
          <a:p>
            <a:pPr lvl="0"/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Suspendisse</a:t>
            </a:r>
            <a:r>
              <a:rPr lang="da-DK" dirty="0"/>
              <a:t> </a:t>
            </a:r>
            <a:r>
              <a:rPr lang="da-DK" dirty="0" err="1"/>
              <a:t>sagittis</a:t>
            </a:r>
            <a:r>
              <a:rPr lang="da-DK" dirty="0"/>
              <a:t> </a:t>
            </a:r>
            <a:r>
              <a:rPr lang="da-DK" dirty="0" err="1"/>
              <a:t>consectetur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. Vivamus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maximus</a:t>
            </a:r>
            <a:r>
              <a:rPr lang="da-DK" dirty="0"/>
              <a:t> </a:t>
            </a:r>
            <a:r>
              <a:rPr lang="da-DK" dirty="0" err="1"/>
              <a:t>lorem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non </a:t>
            </a:r>
            <a:r>
              <a:rPr lang="da-DK" dirty="0" err="1"/>
              <a:t>nisl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</a:t>
            </a:r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0B5B4645-8B5F-2A42-BC3E-8A29D5FACBA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50491" y="11577860"/>
            <a:ext cx="8092065" cy="1484212"/>
          </a:xfrm>
          <a:prstGeom prst="rect">
            <a:avLst/>
          </a:prstGeom>
        </p:spPr>
        <p:txBody>
          <a:bodyPr lIns="90000" tIns="0" anchor="b">
            <a:noAutofit/>
          </a:bodyPr>
          <a:lstStyle>
            <a:lvl1pPr marL="0" indent="0">
              <a:lnSpc>
                <a:spcPts val="3700"/>
              </a:lnSpc>
              <a:buFontTx/>
              <a:buNone/>
              <a:defRPr sz="5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EUX velfærd</a:t>
            </a:r>
          </a:p>
        </p:txBody>
      </p:sp>
    </p:spTree>
    <p:extLst>
      <p:ext uri="{BB962C8B-B14F-4D97-AF65-F5344CB8AC3E}">
        <p14:creationId xmlns:p14="http://schemas.microsoft.com/office/powerpoint/2010/main" val="153917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mråde_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1FD1036D-D57C-514B-A470-4E540AE275F3}"/>
              </a:ext>
            </a:extLst>
          </p:cNvPr>
          <p:cNvSpPr/>
          <p:nvPr userDrawn="1"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rgbClr val="072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E5212466-095C-394B-8BF4-FA3CF1F1E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0196313" y="12511980"/>
            <a:ext cx="2489946" cy="787957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72B7D713-D9C3-6C42-91EC-2E248A702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3570" r="40468"/>
          <a:stretch/>
        </p:blipFill>
        <p:spPr>
          <a:xfrm>
            <a:off x="-19863" y="1"/>
            <a:ext cx="9454897" cy="13716000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8C4BE6B1-CE4D-C443-A30F-E1872A6DB4AA}"/>
              </a:ext>
            </a:extLst>
          </p:cNvPr>
          <p:cNvSpPr/>
          <p:nvPr userDrawn="1"/>
        </p:nvSpPr>
        <p:spPr>
          <a:xfrm>
            <a:off x="-19863" y="7518400"/>
            <a:ext cx="9454897" cy="6197601"/>
          </a:xfrm>
          <a:prstGeom prst="rect">
            <a:avLst/>
          </a:prstGeom>
          <a:gradFill>
            <a:gsLst>
              <a:gs pos="49000">
                <a:srgbClr val="5E2A64">
                  <a:alpha val="60000"/>
                </a:srgbClr>
              </a:gs>
              <a:gs pos="0">
                <a:schemeClr val="tx1">
                  <a:alpha val="0"/>
                  <a:lumMod val="0"/>
                  <a:lumOff val="100000"/>
                </a:schemeClr>
              </a:gs>
              <a:gs pos="100000">
                <a:srgbClr val="5E2A6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05A12803-E74B-0640-85C6-B431BDD521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11740" y="1677379"/>
            <a:ext cx="11394382" cy="384966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8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br>
              <a:rPr lang="da-DK" dirty="0"/>
            </a:b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17" name="Pladsholder til tekst 2">
            <a:extLst>
              <a:ext uri="{FF2B5EF4-FFF2-40B4-BE49-F238E27FC236}">
                <a16:creationId xmlns:a16="http://schemas.microsoft.com/office/drawing/2014/main" id="{EF3CDF1D-E22E-2A49-9D0F-9ECF60D330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311741" y="4467231"/>
            <a:ext cx="11374518" cy="7140569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indent="0">
              <a:lnSpc>
                <a:spcPts val="5020"/>
              </a:lnSpc>
              <a:buFontTx/>
              <a:buNone/>
              <a:defRPr sz="3600">
                <a:solidFill>
                  <a:schemeClr val="bg1"/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  <a:br>
              <a:rPr lang="da-DK" dirty="0"/>
            </a:br>
            <a:endParaRPr lang="da-DK" dirty="0"/>
          </a:p>
          <a:p>
            <a:pPr lvl="0"/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Suspendisse</a:t>
            </a:r>
            <a:r>
              <a:rPr lang="da-DK" dirty="0"/>
              <a:t> </a:t>
            </a:r>
            <a:r>
              <a:rPr lang="da-DK" dirty="0" err="1"/>
              <a:t>sagittis</a:t>
            </a:r>
            <a:r>
              <a:rPr lang="da-DK" dirty="0"/>
              <a:t> </a:t>
            </a:r>
            <a:r>
              <a:rPr lang="da-DK" dirty="0" err="1"/>
              <a:t>consectetur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. Vivamus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maximus</a:t>
            </a:r>
            <a:r>
              <a:rPr lang="da-DK" dirty="0"/>
              <a:t> </a:t>
            </a:r>
            <a:r>
              <a:rPr lang="da-DK" dirty="0" err="1"/>
              <a:t>lorem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non </a:t>
            </a:r>
            <a:r>
              <a:rPr lang="da-DK" dirty="0" err="1"/>
              <a:t>nisl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</a:t>
            </a:r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0B5B4645-8B5F-2A42-BC3E-8A29D5FACBA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50491" y="11577860"/>
            <a:ext cx="8092065" cy="1484212"/>
          </a:xfrm>
          <a:prstGeom prst="rect">
            <a:avLst/>
          </a:prstGeom>
        </p:spPr>
        <p:txBody>
          <a:bodyPr lIns="90000" tIns="0" anchor="b">
            <a:noAutofit/>
          </a:bodyPr>
          <a:lstStyle>
            <a:lvl1pPr marL="0" indent="0">
              <a:lnSpc>
                <a:spcPts val="3700"/>
              </a:lnSpc>
              <a:buFontTx/>
              <a:buNone/>
              <a:defRPr sz="5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Kurser og </a:t>
            </a:r>
          </a:p>
          <a:p>
            <a:pPr lvl="0"/>
            <a:r>
              <a:rPr lang="da-DK" dirty="0"/>
              <a:t>efteruddannelse</a:t>
            </a:r>
          </a:p>
        </p:txBody>
      </p:sp>
    </p:spTree>
    <p:extLst>
      <p:ext uri="{BB962C8B-B14F-4D97-AF65-F5344CB8AC3E}">
        <p14:creationId xmlns:p14="http://schemas.microsoft.com/office/powerpoint/2010/main" val="76490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mråde_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1FD1036D-D57C-514B-A470-4E540AE275F3}"/>
              </a:ext>
            </a:extLst>
          </p:cNvPr>
          <p:cNvSpPr/>
          <p:nvPr userDrawn="1"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72B7D713-D9C3-6C42-91EC-2E248A702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3296" r="15688"/>
          <a:stretch/>
        </p:blipFill>
        <p:spPr>
          <a:xfrm>
            <a:off x="13070673" y="1"/>
            <a:ext cx="11311740" cy="13716000"/>
          </a:xfrm>
          <a:prstGeom prst="rect">
            <a:avLst/>
          </a:prstGeo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FD07A2F3-1D3F-9C4A-8187-6104A06A60FB}"/>
              </a:ext>
            </a:extLst>
          </p:cNvPr>
          <p:cNvSpPr/>
          <p:nvPr userDrawn="1"/>
        </p:nvSpPr>
        <p:spPr>
          <a:xfrm>
            <a:off x="10247093" y="-1"/>
            <a:ext cx="11052644" cy="13716000"/>
          </a:xfrm>
          <a:prstGeom prst="rect">
            <a:avLst/>
          </a:prstGeom>
          <a:gradFill flip="none" rotWithShape="1">
            <a:gsLst>
              <a:gs pos="62000">
                <a:srgbClr val="FFCC00"/>
              </a:gs>
              <a:gs pos="0">
                <a:schemeClr val="tx1">
                  <a:alpha val="0"/>
                  <a:lumMod val="0"/>
                  <a:lumOff val="100000"/>
                </a:schemeClr>
              </a:gs>
              <a:gs pos="100000">
                <a:srgbClr val="FFCC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05A12803-E74B-0640-85C6-B431BDD521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291" y="1677379"/>
            <a:ext cx="11953182" cy="384966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8000" b="1" i="0">
                <a:solidFill>
                  <a:srgbClr val="14141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 dirty="0"/>
              <a:t>Drømmene</a:t>
            </a:r>
            <a:br>
              <a:rPr lang="da-DK" dirty="0"/>
            </a:br>
            <a:r>
              <a:rPr lang="da-DK" dirty="0"/>
              <a:t>er i dine hænder</a:t>
            </a:r>
          </a:p>
        </p:txBody>
      </p:sp>
      <p:sp>
        <p:nvSpPr>
          <p:cNvPr id="17" name="Pladsholder til tekst 2">
            <a:extLst>
              <a:ext uri="{FF2B5EF4-FFF2-40B4-BE49-F238E27FC236}">
                <a16:creationId xmlns:a16="http://schemas.microsoft.com/office/drawing/2014/main" id="{EF3CDF1D-E22E-2A49-9D0F-9ECF60D330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76292" y="4467231"/>
            <a:ext cx="11933318" cy="7140569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marR="0" indent="0" algn="l" defTabSz="1828709" rtl="0" eaLnBrk="1" fontAlgn="auto" latinLnBrk="0" hangingPunct="1">
              <a:lnSpc>
                <a:spcPts val="5020"/>
              </a:lnSpc>
              <a:spcBef>
                <a:spcPts val="2000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 sz="3600">
                <a:solidFill>
                  <a:srgbClr val="141414"/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  <a:br>
              <a:rPr lang="da-DK" dirty="0"/>
            </a:br>
            <a:endParaRPr lang="da-DK" dirty="0"/>
          </a:p>
          <a:p>
            <a:pPr marL="0" marR="0" lvl="0" indent="0" algn="l" defTabSz="1828709" rtl="0" eaLnBrk="1" fontAlgn="auto" latinLnBrk="0" hangingPunct="1">
              <a:lnSpc>
                <a:spcPts val="5020"/>
              </a:lnSpc>
              <a:spcBef>
                <a:spcPts val="2000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/>
            </a:pP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Suspendisse</a:t>
            </a:r>
            <a:r>
              <a:rPr lang="da-DK" dirty="0"/>
              <a:t> </a:t>
            </a:r>
            <a:r>
              <a:rPr lang="da-DK" dirty="0" err="1"/>
              <a:t>sagittis</a:t>
            </a:r>
            <a:r>
              <a:rPr lang="da-DK" dirty="0"/>
              <a:t> </a:t>
            </a:r>
            <a:r>
              <a:rPr lang="da-DK" dirty="0" err="1"/>
              <a:t>consectetur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. Vivamus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maximus</a:t>
            </a:r>
            <a:r>
              <a:rPr lang="da-DK" dirty="0"/>
              <a:t> </a:t>
            </a:r>
            <a:r>
              <a:rPr lang="da-DK" dirty="0" err="1"/>
              <a:t>lorem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non </a:t>
            </a:r>
            <a:r>
              <a:rPr lang="da-DK" dirty="0" err="1"/>
              <a:t>nisl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  <a:br>
              <a:rPr lang="da-DK" dirty="0"/>
            </a:br>
            <a:endParaRPr lang="da-DK" dirty="0"/>
          </a:p>
          <a:p>
            <a:pPr lvl="0"/>
            <a:endParaRPr lang="da-DK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A9D2CCEE-EFC5-C54B-A316-44DC517492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0196313" y="12511980"/>
            <a:ext cx="2489946" cy="787957"/>
          </a:xfrm>
          <a:prstGeom prst="rect">
            <a:avLst/>
          </a:prstGeom>
        </p:spPr>
      </p:pic>
      <p:sp>
        <p:nvSpPr>
          <p:cNvPr id="20" name="Pladsholder til dato 1">
            <a:extLst>
              <a:ext uri="{FF2B5EF4-FFF2-40B4-BE49-F238E27FC236}">
                <a16:creationId xmlns:a16="http://schemas.microsoft.com/office/drawing/2014/main" id="{4FC6D488-1BC0-C947-805A-8ED5D8BCC4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16-03-2022/rhe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7252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mråde_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1FD1036D-D57C-514B-A470-4E540AE275F3}"/>
              </a:ext>
            </a:extLst>
          </p:cNvPr>
          <p:cNvSpPr/>
          <p:nvPr userDrawn="1"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rgbClr val="ED4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72B7D713-D9C3-6C42-91EC-2E248A702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75" t="3733" r="47146"/>
          <a:stretch/>
        </p:blipFill>
        <p:spPr>
          <a:xfrm>
            <a:off x="13070673" y="1"/>
            <a:ext cx="11311740" cy="13716000"/>
          </a:xfrm>
          <a:prstGeom prst="rect">
            <a:avLst/>
          </a:prstGeo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FD07A2F3-1D3F-9C4A-8187-6104A06A60FB}"/>
              </a:ext>
            </a:extLst>
          </p:cNvPr>
          <p:cNvSpPr/>
          <p:nvPr userDrawn="1"/>
        </p:nvSpPr>
        <p:spPr>
          <a:xfrm>
            <a:off x="10247093" y="-1"/>
            <a:ext cx="11052644" cy="13716000"/>
          </a:xfrm>
          <a:prstGeom prst="rect">
            <a:avLst/>
          </a:prstGeom>
          <a:gradFill flip="none" rotWithShape="1">
            <a:gsLst>
              <a:gs pos="62000">
                <a:srgbClr val="ED4B5C"/>
              </a:gs>
              <a:gs pos="0">
                <a:schemeClr val="tx1">
                  <a:alpha val="0"/>
                  <a:lumMod val="0"/>
                  <a:lumOff val="100000"/>
                </a:schemeClr>
              </a:gs>
              <a:gs pos="100000">
                <a:srgbClr val="ED4B5C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05A12803-E74B-0640-85C6-B431BDD521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291" y="1677379"/>
            <a:ext cx="11953182" cy="384966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8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 dirty="0"/>
              <a:t>Social- og Sundhedsassistent</a:t>
            </a:r>
          </a:p>
        </p:txBody>
      </p:sp>
      <p:sp>
        <p:nvSpPr>
          <p:cNvPr id="17" name="Pladsholder til tekst 2">
            <a:extLst>
              <a:ext uri="{FF2B5EF4-FFF2-40B4-BE49-F238E27FC236}">
                <a16:creationId xmlns:a16="http://schemas.microsoft.com/office/drawing/2014/main" id="{EF3CDF1D-E22E-2A49-9D0F-9ECF60D330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76292" y="4467231"/>
            <a:ext cx="11933318" cy="7140569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marR="0" indent="0" algn="l" defTabSz="1828709" rtl="0" eaLnBrk="1" fontAlgn="auto" latinLnBrk="0" hangingPunct="1">
              <a:lnSpc>
                <a:spcPts val="5020"/>
              </a:lnSpc>
              <a:spcBef>
                <a:spcPts val="2000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 sz="3600">
                <a:solidFill>
                  <a:schemeClr val="bg1"/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  <a:br>
              <a:rPr lang="da-DK" dirty="0"/>
            </a:br>
            <a:endParaRPr lang="da-DK" dirty="0"/>
          </a:p>
          <a:p>
            <a:pPr marL="0" marR="0" lvl="0" indent="0" algn="l" defTabSz="1828709" rtl="0" eaLnBrk="1" fontAlgn="auto" latinLnBrk="0" hangingPunct="1">
              <a:lnSpc>
                <a:spcPts val="5020"/>
              </a:lnSpc>
              <a:spcBef>
                <a:spcPts val="2000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/>
            </a:pP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Suspendisse</a:t>
            </a:r>
            <a:r>
              <a:rPr lang="da-DK" dirty="0"/>
              <a:t> </a:t>
            </a:r>
            <a:r>
              <a:rPr lang="da-DK" dirty="0" err="1"/>
              <a:t>sagittis</a:t>
            </a:r>
            <a:r>
              <a:rPr lang="da-DK" dirty="0"/>
              <a:t> </a:t>
            </a:r>
            <a:r>
              <a:rPr lang="da-DK" dirty="0" err="1"/>
              <a:t>consectetur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. Vivamus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maximus</a:t>
            </a:r>
            <a:r>
              <a:rPr lang="da-DK" dirty="0"/>
              <a:t> </a:t>
            </a:r>
            <a:r>
              <a:rPr lang="da-DK" dirty="0" err="1"/>
              <a:t>lorem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non </a:t>
            </a:r>
            <a:r>
              <a:rPr lang="da-DK" dirty="0" err="1"/>
              <a:t>nisl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  <a:br>
              <a:rPr lang="da-DK" dirty="0"/>
            </a:br>
            <a:endParaRPr lang="da-DK" dirty="0"/>
          </a:p>
          <a:p>
            <a:pPr lvl="0"/>
            <a:endParaRPr lang="da-DK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A9D2CCEE-EFC5-C54B-A316-44DC517492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0196313" y="12511980"/>
            <a:ext cx="2489946" cy="787957"/>
          </a:xfrm>
          <a:prstGeom prst="rect">
            <a:avLst/>
          </a:prstGeom>
        </p:spPr>
      </p:pic>
      <p:sp>
        <p:nvSpPr>
          <p:cNvPr id="20" name="Pladsholder til dato 1">
            <a:extLst>
              <a:ext uri="{FF2B5EF4-FFF2-40B4-BE49-F238E27FC236}">
                <a16:creationId xmlns:a16="http://schemas.microsoft.com/office/drawing/2014/main" id="{4FC6D488-1BC0-C947-805A-8ED5D8BCC4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16-03-2022/rhe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8821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mråde_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1FD1036D-D57C-514B-A470-4E540AE275F3}"/>
              </a:ext>
            </a:extLst>
          </p:cNvPr>
          <p:cNvSpPr/>
          <p:nvPr userDrawn="1"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rgbClr val="1282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72B7D713-D9C3-6C42-91EC-2E248A702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61" r="41851"/>
          <a:stretch/>
        </p:blipFill>
        <p:spPr>
          <a:xfrm>
            <a:off x="13070673" y="1"/>
            <a:ext cx="11311740" cy="13716000"/>
          </a:xfrm>
          <a:prstGeom prst="rect">
            <a:avLst/>
          </a:prstGeo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FD07A2F3-1D3F-9C4A-8187-6104A06A60FB}"/>
              </a:ext>
            </a:extLst>
          </p:cNvPr>
          <p:cNvSpPr/>
          <p:nvPr userDrawn="1"/>
        </p:nvSpPr>
        <p:spPr>
          <a:xfrm>
            <a:off x="10247093" y="-1"/>
            <a:ext cx="11052644" cy="13716000"/>
          </a:xfrm>
          <a:prstGeom prst="rect">
            <a:avLst/>
          </a:prstGeom>
          <a:gradFill flip="none" rotWithShape="1">
            <a:gsLst>
              <a:gs pos="62000">
                <a:srgbClr val="12827D"/>
              </a:gs>
              <a:gs pos="0">
                <a:schemeClr val="tx1">
                  <a:alpha val="0"/>
                  <a:lumMod val="0"/>
                  <a:lumOff val="100000"/>
                </a:schemeClr>
              </a:gs>
              <a:gs pos="100000">
                <a:srgbClr val="12827D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05A12803-E74B-0640-85C6-B431BDD521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291" y="1677379"/>
            <a:ext cx="11953182" cy="384966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8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a-DK" dirty="0"/>
              <a:t>Pædagogisk </a:t>
            </a:r>
            <a:br>
              <a:rPr lang="da-DK" dirty="0"/>
            </a:br>
            <a:r>
              <a:rPr lang="da-DK" dirty="0"/>
              <a:t>assistent</a:t>
            </a:r>
          </a:p>
        </p:txBody>
      </p:sp>
      <p:sp>
        <p:nvSpPr>
          <p:cNvPr id="17" name="Pladsholder til tekst 2">
            <a:extLst>
              <a:ext uri="{FF2B5EF4-FFF2-40B4-BE49-F238E27FC236}">
                <a16:creationId xmlns:a16="http://schemas.microsoft.com/office/drawing/2014/main" id="{EF3CDF1D-E22E-2A49-9D0F-9ECF60D330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76292" y="4467231"/>
            <a:ext cx="11933318" cy="7140569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marR="0" indent="0" algn="l" defTabSz="1828709" rtl="0" eaLnBrk="1" fontAlgn="auto" latinLnBrk="0" hangingPunct="1">
              <a:lnSpc>
                <a:spcPts val="5020"/>
              </a:lnSpc>
              <a:spcBef>
                <a:spcPts val="2000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 sz="3600">
                <a:solidFill>
                  <a:schemeClr val="bg1"/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  <a:br>
              <a:rPr lang="da-DK" dirty="0"/>
            </a:br>
            <a:endParaRPr lang="da-DK" dirty="0"/>
          </a:p>
          <a:p>
            <a:pPr marL="0" marR="0" lvl="0" indent="0" algn="l" defTabSz="1828709" rtl="0" eaLnBrk="1" fontAlgn="auto" latinLnBrk="0" hangingPunct="1">
              <a:lnSpc>
                <a:spcPts val="5020"/>
              </a:lnSpc>
              <a:spcBef>
                <a:spcPts val="2000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/>
            </a:pP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Suspendisse</a:t>
            </a:r>
            <a:r>
              <a:rPr lang="da-DK" dirty="0"/>
              <a:t> </a:t>
            </a:r>
            <a:r>
              <a:rPr lang="da-DK" dirty="0" err="1"/>
              <a:t>sagittis</a:t>
            </a:r>
            <a:r>
              <a:rPr lang="da-DK" dirty="0"/>
              <a:t> </a:t>
            </a:r>
            <a:r>
              <a:rPr lang="da-DK" dirty="0" err="1"/>
              <a:t>consectetur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. Vivamus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maximus</a:t>
            </a:r>
            <a:r>
              <a:rPr lang="da-DK" dirty="0"/>
              <a:t> </a:t>
            </a:r>
            <a:r>
              <a:rPr lang="da-DK" dirty="0" err="1"/>
              <a:t>lorem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non </a:t>
            </a:r>
            <a:r>
              <a:rPr lang="da-DK" dirty="0" err="1"/>
              <a:t>nisl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  <a:br>
              <a:rPr lang="da-DK" dirty="0"/>
            </a:br>
            <a:endParaRPr lang="da-DK" dirty="0"/>
          </a:p>
          <a:p>
            <a:pPr lvl="0"/>
            <a:endParaRPr lang="da-DK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A9D2CCEE-EFC5-C54B-A316-44DC517492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0196313" y="12511980"/>
            <a:ext cx="2489946" cy="787957"/>
          </a:xfrm>
          <a:prstGeom prst="rect">
            <a:avLst/>
          </a:prstGeom>
        </p:spPr>
      </p:pic>
      <p:sp>
        <p:nvSpPr>
          <p:cNvPr id="20" name="Pladsholder til dato 1">
            <a:extLst>
              <a:ext uri="{FF2B5EF4-FFF2-40B4-BE49-F238E27FC236}">
                <a16:creationId xmlns:a16="http://schemas.microsoft.com/office/drawing/2014/main" id="{4FC6D488-1BC0-C947-805A-8ED5D8BCC4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16-03-2022/rhe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2226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mråde_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1FD1036D-D57C-514B-A470-4E540AE275F3}"/>
              </a:ext>
            </a:extLst>
          </p:cNvPr>
          <p:cNvSpPr/>
          <p:nvPr userDrawn="1"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rgbClr val="F474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72B7D713-D9C3-6C42-91EC-2E248A702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076" t="17952" r="26166"/>
          <a:stretch/>
        </p:blipFill>
        <p:spPr>
          <a:xfrm>
            <a:off x="13070673" y="1"/>
            <a:ext cx="11311740" cy="13716000"/>
          </a:xfrm>
          <a:prstGeom prst="rect">
            <a:avLst/>
          </a:prstGeo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FD07A2F3-1D3F-9C4A-8187-6104A06A60FB}"/>
              </a:ext>
            </a:extLst>
          </p:cNvPr>
          <p:cNvSpPr/>
          <p:nvPr userDrawn="1"/>
        </p:nvSpPr>
        <p:spPr>
          <a:xfrm>
            <a:off x="10247093" y="-1"/>
            <a:ext cx="11052644" cy="13716000"/>
          </a:xfrm>
          <a:prstGeom prst="rect">
            <a:avLst/>
          </a:prstGeom>
          <a:gradFill flip="none" rotWithShape="1">
            <a:gsLst>
              <a:gs pos="62000">
                <a:srgbClr val="F47433"/>
              </a:gs>
              <a:gs pos="0">
                <a:schemeClr val="tx1">
                  <a:alpha val="0"/>
                  <a:lumMod val="0"/>
                  <a:lumOff val="100000"/>
                </a:schemeClr>
              </a:gs>
              <a:gs pos="100000">
                <a:srgbClr val="F4743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05A12803-E74B-0640-85C6-B431BDD521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291" y="1677379"/>
            <a:ext cx="11953182" cy="384966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8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a-DK" dirty="0"/>
              <a:t>Social- og </a:t>
            </a:r>
            <a:br>
              <a:rPr lang="da-DK" dirty="0"/>
            </a:br>
            <a:r>
              <a:rPr lang="da-DK" dirty="0"/>
              <a:t>sundhedshjælper</a:t>
            </a:r>
          </a:p>
        </p:txBody>
      </p:sp>
      <p:sp>
        <p:nvSpPr>
          <p:cNvPr id="17" name="Pladsholder til tekst 2">
            <a:extLst>
              <a:ext uri="{FF2B5EF4-FFF2-40B4-BE49-F238E27FC236}">
                <a16:creationId xmlns:a16="http://schemas.microsoft.com/office/drawing/2014/main" id="{EF3CDF1D-E22E-2A49-9D0F-9ECF60D330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76292" y="4467231"/>
            <a:ext cx="11933318" cy="7140569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marR="0" indent="0" algn="l" defTabSz="1828709" rtl="0" eaLnBrk="1" fontAlgn="auto" latinLnBrk="0" hangingPunct="1">
              <a:lnSpc>
                <a:spcPts val="5020"/>
              </a:lnSpc>
              <a:spcBef>
                <a:spcPts val="2000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 sz="3600">
                <a:solidFill>
                  <a:schemeClr val="bg1"/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  <a:br>
              <a:rPr lang="da-DK" dirty="0"/>
            </a:br>
            <a:endParaRPr lang="da-DK" dirty="0"/>
          </a:p>
          <a:p>
            <a:pPr marL="0" marR="0" lvl="0" indent="0" algn="l" defTabSz="1828709" rtl="0" eaLnBrk="1" fontAlgn="auto" latinLnBrk="0" hangingPunct="1">
              <a:lnSpc>
                <a:spcPts val="5020"/>
              </a:lnSpc>
              <a:spcBef>
                <a:spcPts val="2000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/>
            </a:pP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Suspendisse</a:t>
            </a:r>
            <a:r>
              <a:rPr lang="da-DK" dirty="0"/>
              <a:t> </a:t>
            </a:r>
            <a:r>
              <a:rPr lang="da-DK" dirty="0" err="1"/>
              <a:t>sagittis</a:t>
            </a:r>
            <a:r>
              <a:rPr lang="da-DK" dirty="0"/>
              <a:t> </a:t>
            </a:r>
            <a:r>
              <a:rPr lang="da-DK" dirty="0" err="1"/>
              <a:t>consectetur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. Vivamus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maximus</a:t>
            </a:r>
            <a:r>
              <a:rPr lang="da-DK" dirty="0"/>
              <a:t> </a:t>
            </a:r>
            <a:r>
              <a:rPr lang="da-DK" dirty="0" err="1"/>
              <a:t>lorem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non </a:t>
            </a:r>
            <a:r>
              <a:rPr lang="da-DK" dirty="0" err="1"/>
              <a:t>nisl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  <a:br>
              <a:rPr lang="da-DK" dirty="0"/>
            </a:br>
            <a:endParaRPr lang="da-DK" dirty="0"/>
          </a:p>
          <a:p>
            <a:pPr lvl="0"/>
            <a:endParaRPr lang="da-DK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A9D2CCEE-EFC5-C54B-A316-44DC517492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0196313" y="12511980"/>
            <a:ext cx="2489946" cy="787957"/>
          </a:xfrm>
          <a:prstGeom prst="rect">
            <a:avLst/>
          </a:prstGeom>
        </p:spPr>
      </p:pic>
      <p:sp>
        <p:nvSpPr>
          <p:cNvPr id="20" name="Pladsholder til dato 1">
            <a:extLst>
              <a:ext uri="{FF2B5EF4-FFF2-40B4-BE49-F238E27FC236}">
                <a16:creationId xmlns:a16="http://schemas.microsoft.com/office/drawing/2014/main" id="{4FC6D488-1BC0-C947-805A-8ED5D8BCC4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16-03-2022/rhe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3067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mråde_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1FD1036D-D57C-514B-A470-4E540AE275F3}"/>
              </a:ext>
            </a:extLst>
          </p:cNvPr>
          <p:cNvSpPr/>
          <p:nvPr userDrawn="1"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rgbClr val="072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72B7D713-D9C3-6C42-91EC-2E248A702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656" r="38392"/>
          <a:stretch/>
        </p:blipFill>
        <p:spPr>
          <a:xfrm>
            <a:off x="13070673" y="1"/>
            <a:ext cx="11311740" cy="13716000"/>
          </a:xfrm>
          <a:prstGeom prst="rect">
            <a:avLst/>
          </a:prstGeo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FD07A2F3-1D3F-9C4A-8187-6104A06A60FB}"/>
              </a:ext>
            </a:extLst>
          </p:cNvPr>
          <p:cNvSpPr/>
          <p:nvPr userDrawn="1"/>
        </p:nvSpPr>
        <p:spPr>
          <a:xfrm>
            <a:off x="10247093" y="-1"/>
            <a:ext cx="11052644" cy="13716000"/>
          </a:xfrm>
          <a:prstGeom prst="rect">
            <a:avLst/>
          </a:prstGeom>
          <a:gradFill flip="none" rotWithShape="1">
            <a:gsLst>
              <a:gs pos="62000">
                <a:srgbClr val="072A39"/>
              </a:gs>
              <a:gs pos="0">
                <a:schemeClr val="tx1">
                  <a:alpha val="0"/>
                  <a:lumMod val="0"/>
                  <a:lumOff val="100000"/>
                </a:schemeClr>
              </a:gs>
              <a:gs pos="100000">
                <a:srgbClr val="072A3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05A12803-E74B-0640-85C6-B431BDD521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291" y="1677379"/>
            <a:ext cx="11953182" cy="384966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8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a-DK" dirty="0"/>
              <a:t>Praktik</a:t>
            </a:r>
            <a:br>
              <a:rPr lang="da-DK" dirty="0"/>
            </a:br>
            <a:r>
              <a:rPr lang="da-DK" dirty="0"/>
              <a:t>samarbejde</a:t>
            </a:r>
          </a:p>
        </p:txBody>
      </p:sp>
      <p:sp>
        <p:nvSpPr>
          <p:cNvPr id="17" name="Pladsholder til tekst 2">
            <a:extLst>
              <a:ext uri="{FF2B5EF4-FFF2-40B4-BE49-F238E27FC236}">
                <a16:creationId xmlns:a16="http://schemas.microsoft.com/office/drawing/2014/main" id="{EF3CDF1D-E22E-2A49-9D0F-9ECF60D330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76292" y="4467231"/>
            <a:ext cx="11933318" cy="7140569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marR="0" indent="0" algn="l" defTabSz="1828709" rtl="0" eaLnBrk="1" fontAlgn="auto" latinLnBrk="0" hangingPunct="1">
              <a:lnSpc>
                <a:spcPts val="5020"/>
              </a:lnSpc>
              <a:spcBef>
                <a:spcPts val="2000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 sz="3600">
                <a:solidFill>
                  <a:schemeClr val="bg1"/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  <a:br>
              <a:rPr lang="da-DK" dirty="0"/>
            </a:br>
            <a:endParaRPr lang="da-DK" dirty="0"/>
          </a:p>
          <a:p>
            <a:pPr marL="0" marR="0" lvl="0" indent="0" algn="l" defTabSz="1828709" rtl="0" eaLnBrk="1" fontAlgn="auto" latinLnBrk="0" hangingPunct="1">
              <a:lnSpc>
                <a:spcPts val="5020"/>
              </a:lnSpc>
              <a:spcBef>
                <a:spcPts val="2000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/>
            </a:pP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Suspendisse</a:t>
            </a:r>
            <a:r>
              <a:rPr lang="da-DK" dirty="0"/>
              <a:t> </a:t>
            </a:r>
            <a:r>
              <a:rPr lang="da-DK" dirty="0" err="1"/>
              <a:t>sagittis</a:t>
            </a:r>
            <a:r>
              <a:rPr lang="da-DK" dirty="0"/>
              <a:t> </a:t>
            </a:r>
            <a:r>
              <a:rPr lang="da-DK" dirty="0" err="1"/>
              <a:t>consectetur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. Vivamus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maximus</a:t>
            </a:r>
            <a:r>
              <a:rPr lang="da-DK" dirty="0"/>
              <a:t> </a:t>
            </a:r>
            <a:r>
              <a:rPr lang="da-DK" dirty="0" err="1"/>
              <a:t>lorem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non </a:t>
            </a:r>
            <a:r>
              <a:rPr lang="da-DK" dirty="0" err="1"/>
              <a:t>nisl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  <a:br>
              <a:rPr lang="da-DK" dirty="0"/>
            </a:br>
            <a:endParaRPr lang="da-DK" dirty="0"/>
          </a:p>
          <a:p>
            <a:pPr lvl="0"/>
            <a:endParaRPr lang="da-DK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A9D2CCEE-EFC5-C54B-A316-44DC517492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0196313" y="12511980"/>
            <a:ext cx="2489946" cy="787957"/>
          </a:xfrm>
          <a:prstGeom prst="rect">
            <a:avLst/>
          </a:prstGeom>
        </p:spPr>
      </p:pic>
      <p:sp>
        <p:nvSpPr>
          <p:cNvPr id="20" name="Pladsholder til dato 1">
            <a:extLst>
              <a:ext uri="{FF2B5EF4-FFF2-40B4-BE49-F238E27FC236}">
                <a16:creationId xmlns:a16="http://schemas.microsoft.com/office/drawing/2014/main" id="{4FC6D488-1BC0-C947-805A-8ED5D8BCC4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16-03-2022/rhe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8693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mråde_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1FD1036D-D57C-514B-A470-4E540AE275F3}"/>
              </a:ext>
            </a:extLst>
          </p:cNvPr>
          <p:cNvSpPr/>
          <p:nvPr userDrawn="1"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rgbClr val="773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72B7D713-D9C3-6C42-91EC-2E248A702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3123" t="9881" r="7341"/>
          <a:stretch/>
        </p:blipFill>
        <p:spPr>
          <a:xfrm>
            <a:off x="13070673" y="1"/>
            <a:ext cx="11311740" cy="13716000"/>
          </a:xfrm>
          <a:prstGeom prst="rect">
            <a:avLst/>
          </a:prstGeo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FD07A2F3-1D3F-9C4A-8187-6104A06A60FB}"/>
              </a:ext>
            </a:extLst>
          </p:cNvPr>
          <p:cNvSpPr/>
          <p:nvPr userDrawn="1"/>
        </p:nvSpPr>
        <p:spPr>
          <a:xfrm>
            <a:off x="10247093" y="-1"/>
            <a:ext cx="11052644" cy="13716000"/>
          </a:xfrm>
          <a:prstGeom prst="rect">
            <a:avLst/>
          </a:prstGeom>
          <a:gradFill flip="none" rotWithShape="1">
            <a:gsLst>
              <a:gs pos="62000">
                <a:srgbClr val="773830"/>
              </a:gs>
              <a:gs pos="0">
                <a:schemeClr val="tx1">
                  <a:alpha val="0"/>
                  <a:lumMod val="0"/>
                  <a:lumOff val="100000"/>
                </a:schemeClr>
              </a:gs>
              <a:gs pos="100000">
                <a:srgbClr val="77383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05A12803-E74B-0640-85C6-B431BDD521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291" y="1677379"/>
            <a:ext cx="11953182" cy="384966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8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a-DK" dirty="0"/>
              <a:t>EUX</a:t>
            </a:r>
            <a:br>
              <a:rPr lang="da-DK" dirty="0"/>
            </a:br>
            <a:r>
              <a:rPr lang="da-DK" dirty="0"/>
              <a:t>velfærd</a:t>
            </a:r>
          </a:p>
        </p:txBody>
      </p:sp>
      <p:sp>
        <p:nvSpPr>
          <p:cNvPr id="17" name="Pladsholder til tekst 2">
            <a:extLst>
              <a:ext uri="{FF2B5EF4-FFF2-40B4-BE49-F238E27FC236}">
                <a16:creationId xmlns:a16="http://schemas.microsoft.com/office/drawing/2014/main" id="{EF3CDF1D-E22E-2A49-9D0F-9ECF60D330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76292" y="4467231"/>
            <a:ext cx="11933318" cy="7140569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marR="0" indent="0" algn="l" defTabSz="1828709" rtl="0" eaLnBrk="1" fontAlgn="auto" latinLnBrk="0" hangingPunct="1">
              <a:lnSpc>
                <a:spcPts val="5020"/>
              </a:lnSpc>
              <a:spcBef>
                <a:spcPts val="2000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 sz="3600">
                <a:solidFill>
                  <a:schemeClr val="bg1"/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  <a:br>
              <a:rPr lang="da-DK" dirty="0"/>
            </a:br>
            <a:endParaRPr lang="da-DK" dirty="0"/>
          </a:p>
          <a:p>
            <a:pPr marL="0" marR="0" lvl="0" indent="0" algn="l" defTabSz="1828709" rtl="0" eaLnBrk="1" fontAlgn="auto" latinLnBrk="0" hangingPunct="1">
              <a:lnSpc>
                <a:spcPts val="5020"/>
              </a:lnSpc>
              <a:spcBef>
                <a:spcPts val="2000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/>
            </a:pP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Suspendisse</a:t>
            </a:r>
            <a:r>
              <a:rPr lang="da-DK" dirty="0"/>
              <a:t> </a:t>
            </a:r>
            <a:r>
              <a:rPr lang="da-DK" dirty="0" err="1"/>
              <a:t>sagittis</a:t>
            </a:r>
            <a:r>
              <a:rPr lang="da-DK" dirty="0"/>
              <a:t> </a:t>
            </a:r>
            <a:r>
              <a:rPr lang="da-DK" dirty="0" err="1"/>
              <a:t>consectetur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. Vivamus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maximus</a:t>
            </a:r>
            <a:r>
              <a:rPr lang="da-DK" dirty="0"/>
              <a:t> </a:t>
            </a:r>
            <a:r>
              <a:rPr lang="da-DK" dirty="0" err="1"/>
              <a:t>lorem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non </a:t>
            </a:r>
            <a:r>
              <a:rPr lang="da-DK" dirty="0" err="1"/>
              <a:t>nisl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  <a:br>
              <a:rPr lang="da-DK" dirty="0"/>
            </a:br>
            <a:endParaRPr lang="da-DK" dirty="0"/>
          </a:p>
          <a:p>
            <a:pPr lvl="0"/>
            <a:endParaRPr lang="da-DK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A9D2CCEE-EFC5-C54B-A316-44DC517492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0196313" y="12511980"/>
            <a:ext cx="2489946" cy="787957"/>
          </a:xfrm>
          <a:prstGeom prst="rect">
            <a:avLst/>
          </a:prstGeom>
        </p:spPr>
      </p:pic>
      <p:sp>
        <p:nvSpPr>
          <p:cNvPr id="20" name="Pladsholder til dato 1">
            <a:extLst>
              <a:ext uri="{FF2B5EF4-FFF2-40B4-BE49-F238E27FC236}">
                <a16:creationId xmlns:a16="http://schemas.microsoft.com/office/drawing/2014/main" id="{4FC6D488-1BC0-C947-805A-8ED5D8BCC4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16-03-2022/rhe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7934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_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72B7D713-D9C3-6C42-91EC-2E248A702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661" t="33058"/>
          <a:stretch/>
        </p:blipFill>
        <p:spPr>
          <a:xfrm>
            <a:off x="-19863" y="1"/>
            <a:ext cx="24402276" cy="13716000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0B3320A5-5FB8-6648-8A2A-0B9BB8F2FC64}"/>
              </a:ext>
            </a:extLst>
          </p:cNvPr>
          <p:cNvSpPr/>
          <p:nvPr userDrawn="1"/>
        </p:nvSpPr>
        <p:spPr>
          <a:xfrm>
            <a:off x="-19863" y="2936632"/>
            <a:ext cx="24402276" cy="10779368"/>
          </a:xfrm>
          <a:prstGeom prst="rect">
            <a:avLst/>
          </a:prstGeom>
          <a:gradFill>
            <a:gsLst>
              <a:gs pos="43000">
                <a:srgbClr val="072A39">
                  <a:alpha val="70000"/>
                </a:srgbClr>
              </a:gs>
              <a:gs pos="16000">
                <a:schemeClr val="tx1">
                  <a:alpha val="0"/>
                  <a:lumMod val="0"/>
                  <a:lumOff val="100000"/>
                </a:schemeClr>
              </a:gs>
              <a:gs pos="64000">
                <a:srgbClr val="072A3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1F0B308F-2E0B-1A43-B710-6619D007B4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38290" y="8554518"/>
            <a:ext cx="19215479" cy="144551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8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19" name="Pladsholder til tekst 2">
            <a:extLst>
              <a:ext uri="{FF2B5EF4-FFF2-40B4-BE49-F238E27FC236}">
                <a16:creationId xmlns:a16="http://schemas.microsoft.com/office/drawing/2014/main" id="{620826C2-39E8-F04B-A3A5-CE7D2F0B1E3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438291" y="10000034"/>
            <a:ext cx="19215479" cy="3385767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indent="0">
              <a:lnSpc>
                <a:spcPts val="5020"/>
              </a:lnSpc>
              <a:buFontTx/>
              <a:buNone/>
              <a:defRPr sz="3600">
                <a:solidFill>
                  <a:schemeClr val="bg1"/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Suspendisse</a:t>
            </a:r>
            <a:r>
              <a:rPr lang="da-DK" dirty="0"/>
              <a:t> </a:t>
            </a:r>
            <a:r>
              <a:rPr lang="da-DK" dirty="0" err="1"/>
              <a:t>sagittis</a:t>
            </a:r>
            <a:r>
              <a:rPr lang="da-DK" dirty="0"/>
              <a:t> </a:t>
            </a:r>
            <a:r>
              <a:rPr lang="da-DK" dirty="0" err="1"/>
              <a:t>consectetur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.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1D014322-EEA1-5940-9C9A-4ED10A96DD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0196313" y="12511980"/>
            <a:ext cx="2489946" cy="78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06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mråde_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1FD1036D-D57C-514B-A470-4E540AE275F3}"/>
              </a:ext>
            </a:extLst>
          </p:cNvPr>
          <p:cNvSpPr/>
          <p:nvPr userDrawn="1"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rgbClr val="5E2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72B7D713-D9C3-6C42-91EC-2E248A702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7" r="44385"/>
          <a:stretch/>
        </p:blipFill>
        <p:spPr>
          <a:xfrm>
            <a:off x="13070673" y="1"/>
            <a:ext cx="11311740" cy="13716000"/>
          </a:xfrm>
          <a:prstGeom prst="rect">
            <a:avLst/>
          </a:prstGeo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FD07A2F3-1D3F-9C4A-8187-6104A06A60FB}"/>
              </a:ext>
            </a:extLst>
          </p:cNvPr>
          <p:cNvSpPr/>
          <p:nvPr userDrawn="1"/>
        </p:nvSpPr>
        <p:spPr>
          <a:xfrm>
            <a:off x="10247093" y="-1"/>
            <a:ext cx="11052644" cy="13716000"/>
          </a:xfrm>
          <a:prstGeom prst="rect">
            <a:avLst/>
          </a:prstGeom>
          <a:gradFill flip="none" rotWithShape="1">
            <a:gsLst>
              <a:gs pos="62000">
                <a:srgbClr val="5E2A64"/>
              </a:gs>
              <a:gs pos="0">
                <a:schemeClr val="tx1">
                  <a:alpha val="0"/>
                  <a:lumMod val="0"/>
                  <a:lumOff val="100000"/>
                </a:schemeClr>
              </a:gs>
              <a:gs pos="100000">
                <a:srgbClr val="5E2A6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05A12803-E74B-0640-85C6-B431BDD521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291" y="1677379"/>
            <a:ext cx="11953182" cy="384966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8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a-DK" dirty="0"/>
              <a:t>Kurser og</a:t>
            </a:r>
            <a:br>
              <a:rPr lang="da-DK" dirty="0"/>
            </a:br>
            <a:r>
              <a:rPr lang="da-DK" dirty="0"/>
              <a:t>efteruddannelse</a:t>
            </a:r>
          </a:p>
        </p:txBody>
      </p:sp>
      <p:sp>
        <p:nvSpPr>
          <p:cNvPr id="17" name="Pladsholder til tekst 2">
            <a:extLst>
              <a:ext uri="{FF2B5EF4-FFF2-40B4-BE49-F238E27FC236}">
                <a16:creationId xmlns:a16="http://schemas.microsoft.com/office/drawing/2014/main" id="{EF3CDF1D-E22E-2A49-9D0F-9ECF60D330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76292" y="4467231"/>
            <a:ext cx="11933318" cy="7140569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marR="0" indent="0" algn="l" defTabSz="1828709" rtl="0" eaLnBrk="1" fontAlgn="auto" latinLnBrk="0" hangingPunct="1">
              <a:lnSpc>
                <a:spcPts val="5020"/>
              </a:lnSpc>
              <a:spcBef>
                <a:spcPts val="2000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 sz="3600">
                <a:solidFill>
                  <a:schemeClr val="bg1"/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  <a:br>
              <a:rPr lang="da-DK" dirty="0"/>
            </a:br>
            <a:endParaRPr lang="da-DK" dirty="0"/>
          </a:p>
          <a:p>
            <a:pPr marL="0" marR="0" lvl="0" indent="0" algn="l" defTabSz="1828709" rtl="0" eaLnBrk="1" fontAlgn="auto" latinLnBrk="0" hangingPunct="1">
              <a:lnSpc>
                <a:spcPts val="5020"/>
              </a:lnSpc>
              <a:spcBef>
                <a:spcPts val="2000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/>
            </a:pP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Suspendisse</a:t>
            </a:r>
            <a:r>
              <a:rPr lang="da-DK" dirty="0"/>
              <a:t> </a:t>
            </a:r>
            <a:r>
              <a:rPr lang="da-DK" dirty="0" err="1"/>
              <a:t>sagittis</a:t>
            </a:r>
            <a:r>
              <a:rPr lang="da-DK" dirty="0"/>
              <a:t> </a:t>
            </a:r>
            <a:r>
              <a:rPr lang="da-DK" dirty="0" err="1"/>
              <a:t>consectetur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. Vivamus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maximus</a:t>
            </a:r>
            <a:r>
              <a:rPr lang="da-DK" dirty="0"/>
              <a:t> </a:t>
            </a:r>
            <a:r>
              <a:rPr lang="da-DK" dirty="0" err="1"/>
              <a:t>lorem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non </a:t>
            </a:r>
            <a:r>
              <a:rPr lang="da-DK" dirty="0" err="1"/>
              <a:t>nisl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  <a:br>
              <a:rPr lang="da-DK" dirty="0"/>
            </a:br>
            <a:endParaRPr lang="da-DK" dirty="0"/>
          </a:p>
          <a:p>
            <a:pPr lvl="0"/>
            <a:endParaRPr lang="da-DK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A9D2CCEE-EFC5-C54B-A316-44DC517492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0196313" y="12511980"/>
            <a:ext cx="2489946" cy="787957"/>
          </a:xfrm>
          <a:prstGeom prst="rect">
            <a:avLst/>
          </a:prstGeom>
        </p:spPr>
      </p:pic>
      <p:sp>
        <p:nvSpPr>
          <p:cNvPr id="20" name="Pladsholder til dato 1">
            <a:extLst>
              <a:ext uri="{FF2B5EF4-FFF2-40B4-BE49-F238E27FC236}">
                <a16:creationId xmlns:a16="http://schemas.microsoft.com/office/drawing/2014/main" id="{4FC6D488-1BC0-C947-805A-8ED5D8BCC4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16-03-2022/rhe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5619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ort_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72B7D713-D9C3-6C42-91EC-2E248A702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481" r="12663" b="-10380"/>
          <a:stretch/>
        </p:blipFill>
        <p:spPr>
          <a:xfrm>
            <a:off x="-19863" y="1"/>
            <a:ext cx="24402276" cy="13716000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0B3320A5-5FB8-6648-8A2A-0B9BB8F2FC64}"/>
              </a:ext>
            </a:extLst>
          </p:cNvPr>
          <p:cNvSpPr/>
          <p:nvPr userDrawn="1"/>
        </p:nvSpPr>
        <p:spPr>
          <a:xfrm>
            <a:off x="-19863" y="2936632"/>
            <a:ext cx="24402276" cy="10779368"/>
          </a:xfrm>
          <a:prstGeom prst="rect">
            <a:avLst/>
          </a:prstGeom>
          <a:gradFill>
            <a:gsLst>
              <a:gs pos="43000">
                <a:srgbClr val="FFCC00">
                  <a:alpha val="70000"/>
                </a:srgbClr>
              </a:gs>
              <a:gs pos="16000">
                <a:schemeClr val="tx1">
                  <a:alpha val="0"/>
                  <a:lumMod val="0"/>
                  <a:lumOff val="100000"/>
                </a:schemeClr>
              </a:gs>
              <a:gs pos="64000">
                <a:srgbClr val="FFCC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1F0B308F-2E0B-1A43-B710-6619D007B4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38290" y="8554518"/>
            <a:ext cx="19215479" cy="144551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8000" b="1" i="0">
                <a:solidFill>
                  <a:srgbClr val="14141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19" name="Pladsholder til tekst 2">
            <a:extLst>
              <a:ext uri="{FF2B5EF4-FFF2-40B4-BE49-F238E27FC236}">
                <a16:creationId xmlns:a16="http://schemas.microsoft.com/office/drawing/2014/main" id="{620826C2-39E8-F04B-A3A5-CE7D2F0B1E3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438291" y="10000034"/>
            <a:ext cx="19215479" cy="3385767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indent="0">
              <a:lnSpc>
                <a:spcPts val="5020"/>
              </a:lnSpc>
              <a:buFontTx/>
              <a:buNone/>
              <a:defRPr sz="3600">
                <a:solidFill>
                  <a:srgbClr val="141414"/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Suspendisse</a:t>
            </a:r>
            <a:r>
              <a:rPr lang="da-DK" dirty="0"/>
              <a:t> </a:t>
            </a:r>
            <a:r>
              <a:rPr lang="da-DK" dirty="0" err="1"/>
              <a:t>sagittis</a:t>
            </a:r>
            <a:r>
              <a:rPr lang="da-DK" dirty="0"/>
              <a:t> </a:t>
            </a:r>
            <a:r>
              <a:rPr lang="da-DK" dirty="0" err="1"/>
              <a:t>consectetur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.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6CF2AB7-B92F-8645-A594-FC3A9CFF11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0196314" y="12511980"/>
            <a:ext cx="2489944" cy="78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53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person, væg, indendørs&#10;&#10;Automatisk genereret beskrivelse">
            <a:extLst>
              <a:ext uri="{FF2B5EF4-FFF2-40B4-BE49-F238E27FC236}">
                <a16:creationId xmlns:a16="http://schemas.microsoft.com/office/drawing/2014/main" id="{AA31CBA0-05C9-E147-B01B-5284216EEB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645" r="17501"/>
          <a:stretch/>
        </p:blipFill>
        <p:spPr>
          <a:xfrm>
            <a:off x="1" y="0"/>
            <a:ext cx="24382412" cy="13716000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C2B3D3E4-3F44-6E46-BFC9-E52A8E0CAD72}"/>
              </a:ext>
            </a:extLst>
          </p:cNvPr>
          <p:cNvSpPr/>
          <p:nvPr userDrawn="1"/>
        </p:nvSpPr>
        <p:spPr>
          <a:xfrm>
            <a:off x="1523151" y="1677379"/>
            <a:ext cx="13488249" cy="10361241"/>
          </a:xfrm>
          <a:prstGeom prst="rect">
            <a:avLst/>
          </a:prstGeom>
          <a:solidFill>
            <a:srgbClr val="FFFFFF">
              <a:alpha val="7960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Pladsholder til dato 1">
            <a:extLst>
              <a:ext uri="{FF2B5EF4-FFF2-40B4-BE49-F238E27FC236}">
                <a16:creationId xmlns:a16="http://schemas.microsoft.com/office/drawing/2014/main" id="{E75A402C-2D81-AD47-8F68-C02BAFF901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16-03-2022/rhe</a:t>
            </a:r>
            <a:endParaRPr lang="da-DK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8EA845A-54B5-084A-9D5E-E0142B862F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0196313" y="12511980"/>
            <a:ext cx="2489946" cy="787957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BFBCBA2B-D3BE-9B49-A728-9B070C1B3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38291" y="2681257"/>
            <a:ext cx="11480909" cy="243287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8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br>
              <a:rPr lang="da-DK" dirty="0"/>
            </a:b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CD0D72CD-FA20-8D4F-B06C-AD09E81A33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438291" y="5595751"/>
            <a:ext cx="11480909" cy="5961250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indent="0">
              <a:lnSpc>
                <a:spcPts val="5020"/>
              </a:lnSpc>
              <a:buFontTx/>
              <a:buNone/>
              <a:defRPr sz="3600">
                <a:solidFill>
                  <a:srgbClr val="141414"/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</a:t>
            </a:r>
            <a:br>
              <a:rPr lang="da-DK" dirty="0"/>
            </a:br>
            <a:endParaRPr lang="da-DK" dirty="0"/>
          </a:p>
          <a:p>
            <a:pPr lvl="0"/>
            <a:r>
              <a:rPr lang="da-DK" dirty="0"/>
              <a:t>Nam in </a:t>
            </a:r>
            <a:r>
              <a:rPr lang="da-DK" dirty="0" err="1"/>
              <a:t>odio</a:t>
            </a:r>
            <a:r>
              <a:rPr lang="da-DK" dirty="0"/>
              <a:t> mi.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Suspendisse</a:t>
            </a:r>
            <a:r>
              <a:rPr lang="da-DK" dirty="0"/>
              <a:t> </a:t>
            </a:r>
            <a:r>
              <a:rPr lang="da-DK" dirty="0" err="1"/>
              <a:t>sagittis</a:t>
            </a:r>
            <a:r>
              <a:rPr lang="da-DK" dirty="0"/>
              <a:t> </a:t>
            </a:r>
            <a:r>
              <a:rPr lang="da-DK" dirty="0" err="1"/>
              <a:t>consectetur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5749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1FD1036D-D57C-514B-A470-4E540AE275F3}"/>
              </a:ext>
            </a:extLst>
          </p:cNvPr>
          <p:cNvSpPr/>
          <p:nvPr userDrawn="1"/>
        </p:nvSpPr>
        <p:spPr>
          <a:xfrm>
            <a:off x="18083215" y="0"/>
            <a:ext cx="6299198" cy="13716000"/>
          </a:xfrm>
          <a:prstGeom prst="rect">
            <a:avLst/>
          </a:prstGeom>
          <a:solidFill>
            <a:srgbClr val="072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Pladsholder til dato 1">
            <a:extLst>
              <a:ext uri="{FF2B5EF4-FFF2-40B4-BE49-F238E27FC236}">
                <a16:creationId xmlns:a16="http://schemas.microsoft.com/office/drawing/2014/main" id="{E75A402C-2D81-AD47-8F68-C02BAFF901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r>
              <a:rPr lang="da-DK"/>
              <a:t>16-03-2022/rhe</a:t>
            </a:r>
            <a:endParaRPr lang="da-DK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246DCA3-455A-2E4B-A079-69A1C5DB3D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291" y="1677379"/>
            <a:ext cx="15773510" cy="173281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8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BD14B9DA-8BBC-D74A-9F9F-7E3B1B432C7D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676291" y="4021026"/>
            <a:ext cx="9702554" cy="7213072"/>
          </a:xfrm>
          <a:prstGeom prst="rect">
            <a:avLst/>
          </a:prstGeom>
        </p:spPr>
        <p:txBody>
          <a:bodyPr tIns="144000">
            <a:normAutofit/>
          </a:bodyPr>
          <a:lstStyle>
            <a:lvl1pPr marL="742950" indent="-742950">
              <a:buFont typeface="+mj-lt"/>
              <a:buAutoNum type="arabicPeriod"/>
              <a:defRPr sz="3600" b="1" i="0">
                <a:solidFill>
                  <a:srgbClr val="14141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Ullamco</a:t>
            </a:r>
            <a:r>
              <a:rPr lang="da-DK" dirty="0"/>
              <a:t> </a:t>
            </a:r>
            <a:r>
              <a:rPr lang="da-DK" dirty="0" err="1"/>
              <a:t>laboris</a:t>
            </a:r>
            <a:r>
              <a:rPr lang="da-DK" dirty="0"/>
              <a:t> </a:t>
            </a:r>
            <a:r>
              <a:rPr lang="da-DK" dirty="0" err="1"/>
              <a:t>nisi</a:t>
            </a:r>
            <a:r>
              <a:rPr lang="da-DK" dirty="0"/>
              <a:t> </a:t>
            </a:r>
            <a:r>
              <a:rPr lang="da-DK" dirty="0" err="1"/>
              <a:t>ut</a:t>
            </a:r>
            <a:r>
              <a:rPr lang="da-DK" dirty="0"/>
              <a:t> </a:t>
            </a:r>
            <a:r>
              <a:rPr lang="da-DK" dirty="0" err="1"/>
              <a:t>aliquid</a:t>
            </a:r>
            <a:r>
              <a:rPr lang="da-DK" dirty="0"/>
              <a:t> ex ea </a:t>
            </a:r>
          </a:p>
          <a:p>
            <a:pPr lvl="0"/>
            <a:r>
              <a:rPr lang="da-DK" dirty="0" err="1"/>
              <a:t>Commodi</a:t>
            </a:r>
            <a:r>
              <a:rPr lang="da-DK" dirty="0"/>
              <a:t> </a:t>
            </a:r>
            <a:r>
              <a:rPr lang="da-DK" dirty="0" err="1"/>
              <a:t>consequat</a:t>
            </a:r>
            <a:endParaRPr lang="da-DK" dirty="0"/>
          </a:p>
          <a:p>
            <a:pPr lvl="0"/>
            <a:r>
              <a:rPr lang="da-DK" dirty="0"/>
              <a:t>Quo </a:t>
            </a:r>
            <a:r>
              <a:rPr lang="da-DK" dirty="0" err="1"/>
              <a:t>usque</a:t>
            </a:r>
            <a:r>
              <a:rPr lang="da-DK" dirty="0"/>
              <a:t> tandem </a:t>
            </a:r>
            <a:r>
              <a:rPr lang="da-DK" dirty="0" err="1"/>
              <a:t>abutere</a:t>
            </a:r>
            <a:endParaRPr lang="da-DK" dirty="0"/>
          </a:p>
          <a:p>
            <a:pPr lvl="0"/>
            <a:r>
              <a:rPr lang="da-DK" dirty="0" err="1"/>
              <a:t>Catilina</a:t>
            </a:r>
            <a:r>
              <a:rPr lang="da-DK" dirty="0"/>
              <a:t> </a:t>
            </a:r>
            <a:r>
              <a:rPr lang="da-DK" dirty="0" err="1"/>
              <a:t>patientia</a:t>
            </a:r>
            <a:r>
              <a:rPr lang="da-DK" dirty="0"/>
              <a:t> </a:t>
            </a:r>
            <a:r>
              <a:rPr lang="da-DK" dirty="0" err="1"/>
              <a:t>nostra</a:t>
            </a:r>
            <a:r>
              <a:rPr lang="da-DK" dirty="0"/>
              <a:t> </a:t>
            </a:r>
            <a:r>
              <a:rPr lang="da-DK" dirty="0" err="1"/>
              <a:t>Quam</a:t>
            </a:r>
            <a:endParaRPr lang="da-DK" dirty="0"/>
          </a:p>
          <a:p>
            <a:pPr lvl="0"/>
            <a:r>
              <a:rPr lang="da-DK" dirty="0"/>
              <a:t>Prima </a:t>
            </a:r>
            <a:r>
              <a:rPr lang="da-DK" dirty="0" err="1"/>
              <a:t>lucecum</a:t>
            </a:r>
            <a:r>
              <a:rPr lang="da-DK" dirty="0"/>
              <a:t> </a:t>
            </a:r>
            <a:r>
              <a:rPr lang="da-DK" dirty="0" err="1"/>
              <a:t>quibus</a:t>
            </a:r>
            <a:r>
              <a:rPr lang="da-DK" dirty="0"/>
              <a:t> mons </a:t>
            </a:r>
            <a:r>
              <a:rPr lang="da-DK" dirty="0" err="1"/>
              <a:t>aliud</a:t>
            </a:r>
            <a:r>
              <a:rPr lang="da-DK" dirty="0"/>
              <a:t> </a:t>
            </a:r>
          </a:p>
          <a:p>
            <a:pPr lvl="0"/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haec</a:t>
            </a:r>
            <a:r>
              <a:rPr lang="da-DK" dirty="0"/>
              <a:t> </a:t>
            </a:r>
            <a:r>
              <a:rPr lang="da-DK" dirty="0" err="1"/>
              <a:t>quis</a:t>
            </a:r>
            <a:r>
              <a:rPr lang="da-DK" dirty="0"/>
              <a:t> </a:t>
            </a:r>
            <a:r>
              <a:rPr lang="da-DK" dirty="0" err="1"/>
              <a:t>possit</a:t>
            </a:r>
            <a:endParaRPr lang="da-DK" dirty="0"/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FE9C9A11-BA3D-4947-AB88-AD41BD0402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0282" t="8637" r="9383" b="6190"/>
          <a:stretch/>
        </p:blipFill>
        <p:spPr>
          <a:xfrm>
            <a:off x="12444761" y="4049659"/>
            <a:ext cx="10092973" cy="721307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5212466-095C-394B-8BF4-FA3CF1F1E7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0196313" y="12511980"/>
            <a:ext cx="2489946" cy="787957"/>
          </a:xfrm>
          <a:prstGeom prst="rect">
            <a:avLst/>
          </a:prstGeom>
        </p:spPr>
      </p:pic>
      <p:sp>
        <p:nvSpPr>
          <p:cNvPr id="9" name="Pladsholder til billede 3">
            <a:extLst>
              <a:ext uri="{FF2B5EF4-FFF2-40B4-BE49-F238E27FC236}">
                <a16:creationId xmlns:a16="http://schemas.microsoft.com/office/drawing/2014/main" id="{4DA0C867-C6FE-B04D-831D-DFD2C9EE829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444761" y="4021026"/>
            <a:ext cx="10092973" cy="7241706"/>
          </a:xfrm>
        </p:spPr>
        <p:txBody>
          <a:bodyPr tIns="2520000" bIns="46800" anchor="t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2500" b="1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596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2DC58D8-9623-F446-81A7-A04B25CD0C1F}"/>
              </a:ext>
            </a:extLst>
          </p:cNvPr>
          <p:cNvSpPr/>
          <p:nvPr userDrawn="1"/>
        </p:nvSpPr>
        <p:spPr>
          <a:xfrm>
            <a:off x="3" y="0"/>
            <a:ext cx="6299198" cy="13716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F9749A3D-4960-0644-BA7D-D698C3C2D9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090" t="12259" r="31076" b="3109"/>
          <a:stretch/>
        </p:blipFill>
        <p:spPr>
          <a:xfrm>
            <a:off x="1696154" y="1869440"/>
            <a:ext cx="11006373" cy="9393292"/>
          </a:xfrm>
          <a:prstGeom prst="rect">
            <a:avLst/>
          </a:prstGeom>
        </p:spPr>
      </p:pic>
      <p:sp>
        <p:nvSpPr>
          <p:cNvPr id="3" name="Pladsholder til dato 1">
            <a:extLst>
              <a:ext uri="{FF2B5EF4-FFF2-40B4-BE49-F238E27FC236}">
                <a16:creationId xmlns:a16="http://schemas.microsoft.com/office/drawing/2014/main" id="{5B137C72-78DF-4C44-B5A9-8CAF655147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16-03-2022/rhe</a:t>
            </a:r>
            <a:endParaRPr lang="da-DK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36F0982-3FD4-1446-B437-CCBA5EC7D7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196313" y="12511980"/>
            <a:ext cx="2489946" cy="787958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6F3D16C2-EC55-5745-928B-E14F1B62FC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1549" y="1677379"/>
            <a:ext cx="8884573" cy="252139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8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br>
              <a:rPr lang="da-DK" dirty="0"/>
            </a:b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8" name="Pladsholder til tekst 2">
            <a:extLst>
              <a:ext uri="{FF2B5EF4-FFF2-40B4-BE49-F238E27FC236}">
                <a16:creationId xmlns:a16="http://schemas.microsoft.com/office/drawing/2014/main" id="{9644D17E-8B71-7849-A721-A57C8666634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821550" y="4467231"/>
            <a:ext cx="8864709" cy="7140569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indent="0">
              <a:lnSpc>
                <a:spcPts val="5020"/>
              </a:lnSpc>
              <a:buFontTx/>
              <a:buNone/>
              <a:defRPr sz="3600">
                <a:solidFill>
                  <a:srgbClr val="141414"/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Suspendisse</a:t>
            </a:r>
            <a:r>
              <a:rPr lang="da-DK" dirty="0"/>
              <a:t> </a:t>
            </a:r>
            <a:r>
              <a:rPr lang="da-DK" dirty="0" err="1"/>
              <a:t>sagittis</a:t>
            </a:r>
            <a:r>
              <a:rPr lang="da-DK" dirty="0"/>
              <a:t> </a:t>
            </a:r>
            <a:r>
              <a:rPr lang="da-DK" dirty="0" err="1"/>
              <a:t>consectetur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. Vivamus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maximus</a:t>
            </a:r>
            <a:r>
              <a:rPr lang="da-DK" dirty="0"/>
              <a:t> </a:t>
            </a:r>
            <a:r>
              <a:rPr lang="da-DK" dirty="0" err="1"/>
              <a:t>lorem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non </a:t>
            </a:r>
            <a:r>
              <a:rPr lang="da-DK" dirty="0" err="1"/>
              <a:t>nisl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</a:t>
            </a:r>
          </a:p>
        </p:txBody>
      </p:sp>
      <p:sp>
        <p:nvSpPr>
          <p:cNvPr id="11" name="Pladsholder til billede 3">
            <a:extLst>
              <a:ext uri="{FF2B5EF4-FFF2-40B4-BE49-F238E27FC236}">
                <a16:creationId xmlns:a16="http://schemas.microsoft.com/office/drawing/2014/main" id="{B7B6B327-49CF-654A-BE82-DFFEADF1C20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76290" y="1869441"/>
            <a:ext cx="11034229" cy="9393291"/>
          </a:xfrm>
        </p:spPr>
        <p:txBody>
          <a:bodyPr tIns="3564000" bIns="46800" anchor="t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2500" b="1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014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04_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2DC58D8-9623-F446-81A7-A04B25CD0C1F}"/>
              </a:ext>
            </a:extLst>
          </p:cNvPr>
          <p:cNvSpPr/>
          <p:nvPr userDrawn="1"/>
        </p:nvSpPr>
        <p:spPr>
          <a:xfrm>
            <a:off x="3" y="0"/>
            <a:ext cx="24382410" cy="13716000"/>
          </a:xfrm>
          <a:prstGeom prst="rect">
            <a:avLst/>
          </a:prstGeom>
          <a:solidFill>
            <a:srgbClr val="072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F9749A3D-4960-0644-BA7D-D698C3C2D9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090" t="12259" r="31076" b="3109"/>
          <a:stretch/>
        </p:blipFill>
        <p:spPr>
          <a:xfrm>
            <a:off x="1696154" y="1869440"/>
            <a:ext cx="11006373" cy="9393292"/>
          </a:xfrm>
          <a:prstGeom prst="rect">
            <a:avLst/>
          </a:prstGeom>
        </p:spPr>
      </p:pic>
      <p:sp>
        <p:nvSpPr>
          <p:cNvPr id="3" name="Pladsholder til dato 1">
            <a:extLst>
              <a:ext uri="{FF2B5EF4-FFF2-40B4-BE49-F238E27FC236}">
                <a16:creationId xmlns:a16="http://schemas.microsoft.com/office/drawing/2014/main" id="{5B137C72-78DF-4C44-B5A9-8CAF655147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16-03-2022/rhe</a:t>
            </a:r>
            <a:endParaRPr lang="da-DK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6F3D16C2-EC55-5745-928B-E14F1B62FC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1549" y="1677379"/>
            <a:ext cx="8884573" cy="252139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8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br>
              <a:rPr lang="da-DK" dirty="0"/>
            </a:b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8" name="Pladsholder til tekst 2">
            <a:extLst>
              <a:ext uri="{FF2B5EF4-FFF2-40B4-BE49-F238E27FC236}">
                <a16:creationId xmlns:a16="http://schemas.microsoft.com/office/drawing/2014/main" id="{9644D17E-8B71-7849-A721-A57C8666634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821550" y="4467231"/>
            <a:ext cx="8864709" cy="7140569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indent="0">
              <a:lnSpc>
                <a:spcPts val="5020"/>
              </a:lnSpc>
              <a:buFontTx/>
              <a:buNone/>
              <a:defRPr sz="3600">
                <a:solidFill>
                  <a:schemeClr val="bg1"/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Suspendisse</a:t>
            </a:r>
            <a:r>
              <a:rPr lang="da-DK" dirty="0"/>
              <a:t> </a:t>
            </a:r>
            <a:r>
              <a:rPr lang="da-DK" dirty="0" err="1"/>
              <a:t>sagittis</a:t>
            </a:r>
            <a:r>
              <a:rPr lang="da-DK" dirty="0"/>
              <a:t> </a:t>
            </a:r>
            <a:r>
              <a:rPr lang="da-DK" dirty="0" err="1"/>
              <a:t>consectetur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. Vivamus </a:t>
            </a:r>
            <a:r>
              <a:rPr lang="da-DK" dirty="0" err="1"/>
              <a:t>eu</a:t>
            </a:r>
            <a:r>
              <a:rPr lang="da-DK" dirty="0"/>
              <a:t> </a:t>
            </a:r>
            <a:r>
              <a:rPr lang="da-DK" dirty="0" err="1"/>
              <a:t>maximus</a:t>
            </a:r>
            <a:r>
              <a:rPr lang="da-DK" dirty="0"/>
              <a:t> </a:t>
            </a:r>
            <a:r>
              <a:rPr lang="da-DK" dirty="0" err="1"/>
              <a:t>lorem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non </a:t>
            </a:r>
            <a:r>
              <a:rPr lang="da-DK" dirty="0" err="1"/>
              <a:t>nisl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50B79AB-338A-024C-B25E-9E2F2A0A39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0196313" y="12511980"/>
            <a:ext cx="2489946" cy="787957"/>
          </a:xfrm>
          <a:prstGeom prst="rect">
            <a:avLst/>
          </a:prstGeom>
        </p:spPr>
      </p:pic>
      <p:sp>
        <p:nvSpPr>
          <p:cNvPr id="13" name="Pladsholder til billede 3">
            <a:extLst>
              <a:ext uri="{FF2B5EF4-FFF2-40B4-BE49-F238E27FC236}">
                <a16:creationId xmlns:a16="http://schemas.microsoft.com/office/drawing/2014/main" id="{470B2B4F-345C-8340-B820-A26B4041182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76290" y="1869441"/>
            <a:ext cx="11034229" cy="9393291"/>
          </a:xfrm>
        </p:spPr>
        <p:txBody>
          <a:bodyPr tIns="3564000" bIns="46800" anchor="t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2500" b="1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095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0" i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a-DK"/>
              <a:t>16-03-2022/rhe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32941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1" r:id="rId2"/>
    <p:sldLayoutId id="2147483700" r:id="rId3"/>
    <p:sldLayoutId id="2147483710" r:id="rId4"/>
    <p:sldLayoutId id="2147483729" r:id="rId5"/>
    <p:sldLayoutId id="2147483708" r:id="rId6"/>
    <p:sldLayoutId id="2147483683" r:id="rId7"/>
    <p:sldLayoutId id="2147483685" r:id="rId8"/>
    <p:sldLayoutId id="2147483715" r:id="rId9"/>
    <p:sldLayoutId id="2147483716" r:id="rId10"/>
    <p:sldLayoutId id="2147483682" r:id="rId11"/>
    <p:sldLayoutId id="2147483717" r:id="rId12"/>
    <p:sldLayoutId id="2147483711" r:id="rId13"/>
    <p:sldLayoutId id="2147483712" r:id="rId14"/>
    <p:sldLayoutId id="2147483713" r:id="rId15"/>
    <p:sldLayoutId id="2147483714" r:id="rId16"/>
    <p:sldLayoutId id="2147483730" r:id="rId17"/>
    <p:sldLayoutId id="2147483731" r:id="rId18"/>
    <p:sldLayoutId id="2147483732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9" r:id="rId27"/>
    <p:sldLayoutId id="2147483733" r:id="rId28"/>
    <p:sldLayoutId id="2147483719" r:id="rId29"/>
    <p:sldLayoutId id="2147483720" r:id="rId30"/>
    <p:sldLayoutId id="2147483721" r:id="rId31"/>
    <p:sldLayoutId id="2147483722" r:id="rId32"/>
    <p:sldLayoutId id="2147483723" r:id="rId33"/>
    <p:sldLayoutId id="2147483718" r:id="rId34"/>
    <p:sldLayoutId id="2147483734" r:id="rId35"/>
    <p:sldLayoutId id="2147483724" r:id="rId36"/>
    <p:sldLayoutId id="2147483725" r:id="rId37"/>
    <p:sldLayoutId id="2147483726" r:id="rId38"/>
    <p:sldLayoutId id="2147483728" r:id="rId39"/>
    <p:sldLayoutId id="2147483727" r:id="rId4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000" b="1" kern="1200">
          <a:solidFill>
            <a:srgbClr val="141414"/>
          </a:solidFill>
          <a:latin typeface="+mj-lt"/>
          <a:ea typeface="+mj-ea"/>
          <a:cs typeface="+mj-cs"/>
        </a:defRPr>
      </a:lvl1pPr>
    </p:titleStyle>
    <p:bodyStyle>
      <a:lvl1pPr marL="914400" indent="-914400" algn="l" defTabSz="1828709" rtl="0" eaLnBrk="1" latinLnBrk="0" hangingPunct="1">
        <a:lnSpc>
          <a:spcPct val="90000"/>
        </a:lnSpc>
        <a:spcBef>
          <a:spcPts val="2000"/>
        </a:spcBef>
        <a:buClr>
          <a:srgbClr val="141414"/>
        </a:buClr>
        <a:buFont typeface="+mj-lt"/>
        <a:buAutoNum type="arabicPeriod"/>
        <a:defRPr sz="4000" b="0" i="0" kern="1200">
          <a:solidFill>
            <a:srgbClr val="141414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1828754" indent="-914400" algn="l" defTabSz="1828709" rtl="0" eaLnBrk="1" latinLnBrk="0" hangingPunct="1">
        <a:lnSpc>
          <a:spcPct val="90000"/>
        </a:lnSpc>
        <a:spcBef>
          <a:spcPts val="1000"/>
        </a:spcBef>
        <a:buClr>
          <a:srgbClr val="141414"/>
        </a:buClr>
        <a:buFont typeface="+mj-lt"/>
        <a:buAutoNum type="arabicPeriod"/>
        <a:defRPr sz="4000" b="0" i="0" kern="1200">
          <a:solidFill>
            <a:srgbClr val="141414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2571659" indent="-742950" algn="l" defTabSz="1828709" rtl="0" eaLnBrk="1" latinLnBrk="0" hangingPunct="1">
        <a:lnSpc>
          <a:spcPct val="90000"/>
        </a:lnSpc>
        <a:spcBef>
          <a:spcPts val="1000"/>
        </a:spcBef>
        <a:buClr>
          <a:srgbClr val="141414"/>
        </a:buClr>
        <a:buFont typeface="+mj-lt"/>
        <a:buAutoNum type="arabicPeriod"/>
        <a:defRPr sz="4000" b="0" i="0" kern="1200">
          <a:solidFill>
            <a:srgbClr val="141414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3486013" indent="-742950" algn="l" defTabSz="1828709" rtl="0" eaLnBrk="1" latinLnBrk="0" hangingPunct="1">
        <a:lnSpc>
          <a:spcPct val="90000"/>
        </a:lnSpc>
        <a:spcBef>
          <a:spcPts val="1000"/>
        </a:spcBef>
        <a:buClr>
          <a:srgbClr val="141414"/>
        </a:buClr>
        <a:buFont typeface="+mj-lt"/>
        <a:buAutoNum type="arabicPeriod"/>
        <a:defRPr sz="4000" b="0" i="0" kern="1200">
          <a:solidFill>
            <a:srgbClr val="141414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4400367" indent="-742950" algn="l" defTabSz="1828709" rtl="0" eaLnBrk="1" latinLnBrk="0" hangingPunct="1">
        <a:lnSpc>
          <a:spcPct val="90000"/>
        </a:lnSpc>
        <a:spcBef>
          <a:spcPts val="1000"/>
        </a:spcBef>
        <a:buClr>
          <a:srgbClr val="141414"/>
        </a:buClr>
        <a:buFont typeface="+mj-lt"/>
        <a:buAutoNum type="arabicPeriod"/>
        <a:defRPr sz="4000" b="0" i="0" kern="1200">
          <a:solidFill>
            <a:srgbClr val="141414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93533A77-336D-3043-B0E3-DA9AFA18C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16-03-2022/rhe</a:t>
            </a:r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011BBD8-F3A1-5F4B-8794-C3DCFDADC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Læringsrummet HJERTET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4592FAB0-296D-804C-B7D6-F3ED9EC2A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67062" y="3140015"/>
            <a:ext cx="10070673" cy="8298612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Social og Sundhedsskolen Midt- og Vestjylland ønsker at styrke elevernes kompetencer og læringsmuligheder med en særlig indsats via </a:t>
            </a:r>
            <a:r>
              <a:rPr lang="da-DK" sz="3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Læringsrummet HJERTET.</a:t>
            </a:r>
            <a:endParaRPr lang="da-DK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3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Læringsrummet Hjertet</a:t>
            </a:r>
            <a:r>
              <a:rPr lang="da-DK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skaber rammer for elevernes faglige, sociale og personlige udvikling og trivsel med henblik på gennemførelse af uddannelsen på bedst mulig vis.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Læringsrummet HJERTET </a:t>
            </a: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et tilbud til elever i Herning og Holstebro afdelingerne. </a:t>
            </a:r>
            <a:endParaRPr lang="da-DK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85AC95DF-1492-4694-BFA3-647E57756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060" y="3304589"/>
            <a:ext cx="7533231" cy="7106822"/>
          </a:xfrm>
          <a:prstGeom prst="rect">
            <a:avLst/>
          </a:prstGeom>
        </p:spPr>
      </p:pic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27215F37-4B95-C648-B843-4245D6DFFAC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1676291" y="3140015"/>
            <a:ext cx="9702554" cy="8298611"/>
          </a:xfrm>
        </p:spPr>
        <p:txBody>
          <a:bodyPr/>
          <a:lstStyle/>
          <a:p>
            <a:pPr marL="0" lv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4647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7E87EC44-52F0-D043-B7C3-11ACBDA36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16-03-2022/rhe</a:t>
            </a:r>
            <a:endParaRPr lang="da-DK" dirty="0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C8184961-D083-0346-BE70-3A9964C2B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Læringsrummet HJERTET</a:t>
            </a:r>
          </a:p>
        </p:txBody>
      </p:sp>
      <p:sp>
        <p:nvSpPr>
          <p:cNvPr id="13" name="Pladsholder til tekst 12">
            <a:extLst>
              <a:ext uri="{FF2B5EF4-FFF2-40B4-BE49-F238E27FC236}">
                <a16:creationId xmlns:a16="http://schemas.microsoft.com/office/drawing/2014/main" id="{BF431035-85B3-AD44-BD21-85132D6CE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292" y="4037163"/>
            <a:ext cx="11165065" cy="734970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Nøgleord:</a:t>
            </a:r>
            <a:endParaRPr lang="da-DK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Fordybelse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Supplement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Dygtiggørelse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Vejledning med fagligt fokus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Læringsstrategier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Trivsel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Fællesskaber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14" name="Pladsholder til tekst 13">
            <a:extLst>
              <a:ext uri="{FF2B5EF4-FFF2-40B4-BE49-F238E27FC236}">
                <a16:creationId xmlns:a16="http://schemas.microsoft.com/office/drawing/2014/main" id="{254EFEE5-47C4-E94F-9640-0CA090C1569B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da-DK" dirty="0"/>
              <a:t>Drømmene er i dine hænder</a:t>
            </a:r>
          </a:p>
        </p:txBody>
      </p:sp>
    </p:spTree>
    <p:extLst>
      <p:ext uri="{BB962C8B-B14F-4D97-AF65-F5344CB8AC3E}">
        <p14:creationId xmlns:p14="http://schemas.microsoft.com/office/powerpoint/2010/main" val="188198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2512D8-E0C4-F749-8617-24D7D7ED8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291" y="879896"/>
            <a:ext cx="11953182" cy="1380225"/>
          </a:xfrm>
        </p:spPr>
        <p:txBody>
          <a:bodyPr>
            <a:normAutofit fontScale="90000"/>
          </a:bodyPr>
          <a:lstStyle/>
          <a:p>
            <a:r>
              <a:rPr lang="da-DK" dirty="0"/>
              <a:t>Læringsrummet HJERTET</a:t>
            </a:r>
            <a:br>
              <a:rPr lang="da-DK" dirty="0"/>
            </a:br>
            <a:r>
              <a:rPr lang="da-DK" sz="2200" dirty="0"/>
              <a:t>eksempel på ugeplan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64B20BA-8D27-DC4A-99D3-FD9650AD1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291" y="2622430"/>
            <a:ext cx="11953181" cy="1021367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TIRSDAG 	Kl. 11.45 – 14.30</a:t>
            </a:r>
            <a:endParaRPr lang="da-DK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28040" indent="828040">
              <a:lnSpc>
                <a:spcPct val="107000"/>
              </a:lnSpc>
              <a:spcAft>
                <a:spcPts val="800"/>
              </a:spcAft>
            </a:pPr>
            <a:r>
              <a:rPr lang="da-DK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Sprogcafé  </a:t>
            </a:r>
            <a:endParaRPr lang="da-DK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28040" indent="828040">
              <a:lnSpc>
                <a:spcPct val="107000"/>
              </a:lnSpc>
              <a:spcAft>
                <a:spcPts val="800"/>
              </a:spcAft>
            </a:pPr>
            <a:r>
              <a:rPr lang="da-DK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(Dansk som andetsprog for elever på skolen)</a:t>
            </a:r>
            <a:endParaRPr lang="da-DK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28040" indent="828040">
              <a:lnSpc>
                <a:spcPct val="107000"/>
              </a:lnSpc>
              <a:spcAft>
                <a:spcPts val="800"/>
              </a:spcAft>
            </a:pPr>
            <a:r>
              <a:rPr lang="da-DK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STED: Læringsrummet HJERTET</a:t>
            </a:r>
            <a:endParaRPr lang="da-DK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TORSDAG Kl. 12.30 – 14.30</a:t>
            </a:r>
            <a:endParaRPr lang="da-DK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56080">
              <a:lnSpc>
                <a:spcPct val="107000"/>
              </a:lnSpc>
              <a:spcAft>
                <a:spcPts val="800"/>
              </a:spcAft>
            </a:pPr>
            <a:r>
              <a:rPr lang="da-DK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Sprogcafé v/Mette Marie </a:t>
            </a:r>
          </a:p>
          <a:p>
            <a:pPr marL="1656080">
              <a:lnSpc>
                <a:spcPct val="107000"/>
              </a:lnSpc>
              <a:spcAft>
                <a:spcPts val="800"/>
              </a:spcAft>
            </a:pPr>
            <a:r>
              <a:rPr lang="da-DK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(dansk som andetsprog for elever i praktik) </a:t>
            </a:r>
          </a:p>
          <a:p>
            <a:pPr marL="1656080">
              <a:lnSpc>
                <a:spcPct val="107000"/>
              </a:lnSpc>
              <a:spcAft>
                <a:spcPts val="800"/>
              </a:spcAft>
            </a:pPr>
            <a:r>
              <a:rPr lang="da-DK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STED: Læringsrummet HJERTET</a:t>
            </a:r>
            <a:endParaRPr lang="da-DK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FREDAG:            11.45-12.30</a:t>
            </a:r>
            <a:endParaRPr lang="da-DK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YOGA v/MAIA                                                               </a:t>
            </a:r>
            <a:r>
              <a:rPr lang="da-DK" sz="20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NYT i Herning</a:t>
            </a:r>
            <a:endParaRPr lang="da-DK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56080" indent="635">
              <a:lnSpc>
                <a:spcPct val="107000"/>
              </a:lnSpc>
              <a:spcAft>
                <a:spcPts val="800"/>
              </a:spcAft>
            </a:pPr>
            <a:r>
              <a:rPr lang="da-DK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Mød op i tøj du kan bevæge dig i Bevægelsessalen – max 25 deltagere i alt  </a:t>
            </a:r>
            <a:r>
              <a:rPr lang="da-DK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da-DK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28040" indent="828040">
              <a:lnSpc>
                <a:spcPct val="107000"/>
              </a:lnSpc>
              <a:spcAft>
                <a:spcPts val="800"/>
              </a:spcAft>
            </a:pPr>
            <a:r>
              <a:rPr lang="da-DK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Kl. 11.45-13.30</a:t>
            </a:r>
            <a:endParaRPr lang="da-DK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28040" indent="828040">
              <a:lnSpc>
                <a:spcPct val="107000"/>
              </a:lnSpc>
              <a:spcAft>
                <a:spcPts val="800"/>
              </a:spcAft>
            </a:pPr>
            <a:r>
              <a:rPr lang="da-DK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Lektiecafé –Læringsrummet HJERTET </a:t>
            </a:r>
          </a:p>
          <a:p>
            <a:pPr marL="828040" indent="828040">
              <a:lnSpc>
                <a:spcPct val="107000"/>
              </a:lnSpc>
              <a:spcAft>
                <a:spcPts val="800"/>
              </a:spcAft>
            </a:pPr>
            <a:r>
              <a:rPr lang="da-DK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 og få lavet dine lektier inden weekenden </a:t>
            </a:r>
            <a:r>
              <a:rPr lang="da-DK" sz="2000" dirty="0">
                <a:effectLst/>
                <a:latin typeface="Segoe UI Emoj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sym typeface="Segoe UI Emoji" panose="020B0502040204020203" pitchFamily="34" charset="0"/>
              </a:rPr>
              <a:t>😊</a:t>
            </a:r>
            <a:r>
              <a:rPr lang="da-DK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828040" indent="828040">
              <a:lnSpc>
                <a:spcPct val="107000"/>
              </a:lnSpc>
              <a:spcAft>
                <a:spcPts val="800"/>
              </a:spcAft>
            </a:pPr>
            <a:r>
              <a:rPr lang="da-DK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 er altid velkommen - Der er kaffe/te på kanden. </a:t>
            </a:r>
            <a:endParaRPr lang="da-DK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0DDA4F6-B15A-D048-B926-C7900AFDB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16-03-2022/rhe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6250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su_powerpoint_skabelon" id="{C853FBCE-2FCC-934E-9D33-369A31AC0C63}" vid="{A3348D05-AA89-6641-97AD-E8DF2289F32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512</TotalTime>
  <Words>198</Words>
  <Application>Microsoft Office PowerPoint</Application>
  <PresentationFormat>Brugerdefineret</PresentationFormat>
  <Paragraphs>33</Paragraphs>
  <Slides>3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Segoe UI Emoji</vt:lpstr>
      <vt:lpstr>Office-tema</vt:lpstr>
      <vt:lpstr>Læringsrummet HJERTET</vt:lpstr>
      <vt:lpstr>Læringsrummet HJERTET</vt:lpstr>
      <vt:lpstr>Læringsrummet HJERTET eksempel på ugeplan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Anne Lindberg</dc:creator>
  <cp:lastModifiedBy>Karen Marie Aarup Marcussen</cp:lastModifiedBy>
  <cp:revision>77</cp:revision>
  <dcterms:created xsi:type="dcterms:W3CDTF">2021-10-05T06:34:19Z</dcterms:created>
  <dcterms:modified xsi:type="dcterms:W3CDTF">2022-03-24T12:35:38Z</dcterms:modified>
</cp:coreProperties>
</file>